
<file path=[Content_Types].xml><?xml version="1.0" encoding="utf-8"?>
<Types xmlns="http://schemas.openxmlformats.org/package/2006/content-types">
  <Default Extension="mp3" ContentType="audio/mpeg"/>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592FD-FB59-46F6-9565-39F425298567}" type="datetimeFigureOut">
              <a:rPr lang="en-GB" smtClean="0"/>
              <a:t>08/01/2024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1D96B-1F2F-4441-9B5A-FB1A805506D4}" type="slidenum">
              <a:rPr lang="en-GB" smtClean="0"/>
              <a:t>‹#›</a:t>
            </a:fld>
            <a:endParaRPr lang="en-GB"/>
          </a:p>
        </p:txBody>
      </p:sp>
    </p:spTree>
    <p:extLst>
      <p:ext uri="{BB962C8B-B14F-4D97-AF65-F5344CB8AC3E}">
        <p14:creationId xmlns:p14="http://schemas.microsoft.com/office/powerpoint/2010/main" val="91006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23283-5A2F-4255-9936-D4656FE39514}" type="slidenum">
              <a:rPr lang="en-US" smtClean="0"/>
              <a:t>4</a:t>
            </a:fld>
            <a:endParaRPr lang="en-US"/>
          </a:p>
        </p:txBody>
      </p:sp>
    </p:spTree>
    <p:extLst>
      <p:ext uri="{BB962C8B-B14F-4D97-AF65-F5344CB8AC3E}">
        <p14:creationId xmlns:p14="http://schemas.microsoft.com/office/powerpoint/2010/main" val="635097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23283-5A2F-4255-9936-D4656FE39514}" type="slidenum">
              <a:rPr lang="en-US" smtClean="0"/>
              <a:t>5</a:t>
            </a:fld>
            <a:endParaRPr lang="en-US"/>
          </a:p>
        </p:txBody>
      </p:sp>
    </p:spTree>
    <p:extLst>
      <p:ext uri="{BB962C8B-B14F-4D97-AF65-F5344CB8AC3E}">
        <p14:creationId xmlns:p14="http://schemas.microsoft.com/office/powerpoint/2010/main" val="156174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5EC4D7-E0E5-4B89-8B5C-67A36BC741E0}" type="datetimeFigureOut">
              <a:rPr lang="en-GB" smtClean="0"/>
              <a:t>08/01/2024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E621B7-D32E-40FB-9981-900096CC19D7}" type="slidenum">
              <a:rPr lang="en-GB" smtClean="0"/>
              <a:t>‹#›</a:t>
            </a:fld>
            <a:endParaRPr lang="en-GB"/>
          </a:p>
        </p:txBody>
      </p:sp>
    </p:spTree>
    <p:extLst>
      <p:ext uri="{BB962C8B-B14F-4D97-AF65-F5344CB8AC3E}">
        <p14:creationId xmlns:p14="http://schemas.microsoft.com/office/powerpoint/2010/main" val="78519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5EC4D7-E0E5-4B89-8B5C-67A36BC741E0}" type="datetimeFigureOut">
              <a:rPr lang="en-GB" smtClean="0"/>
              <a:t>08/01/2024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E621B7-D32E-40FB-9981-900096CC19D7}" type="slidenum">
              <a:rPr lang="en-GB" smtClean="0"/>
              <a:t>‹#›</a:t>
            </a:fld>
            <a:endParaRPr lang="en-GB"/>
          </a:p>
        </p:txBody>
      </p:sp>
    </p:spTree>
    <p:extLst>
      <p:ext uri="{BB962C8B-B14F-4D97-AF65-F5344CB8AC3E}">
        <p14:creationId xmlns:p14="http://schemas.microsoft.com/office/powerpoint/2010/main" val="223600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5EC4D7-E0E5-4B89-8B5C-67A36BC741E0}" type="datetimeFigureOut">
              <a:rPr lang="en-GB" smtClean="0"/>
              <a:t>08/01/2024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E621B7-D32E-40FB-9981-900096CC19D7}" type="slidenum">
              <a:rPr lang="en-GB" smtClean="0"/>
              <a:t>‹#›</a:t>
            </a:fld>
            <a:endParaRPr lang="en-GB"/>
          </a:p>
        </p:txBody>
      </p:sp>
    </p:spTree>
    <p:extLst>
      <p:ext uri="{BB962C8B-B14F-4D97-AF65-F5344CB8AC3E}">
        <p14:creationId xmlns:p14="http://schemas.microsoft.com/office/powerpoint/2010/main" val="171882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5EC4D7-E0E5-4B89-8B5C-67A36BC741E0}" type="datetimeFigureOut">
              <a:rPr lang="en-GB" smtClean="0"/>
              <a:t>08/01/2024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E621B7-D32E-40FB-9981-900096CC19D7}" type="slidenum">
              <a:rPr lang="en-GB" smtClean="0"/>
              <a:t>‹#›</a:t>
            </a:fld>
            <a:endParaRPr lang="en-GB"/>
          </a:p>
        </p:txBody>
      </p:sp>
    </p:spTree>
    <p:extLst>
      <p:ext uri="{BB962C8B-B14F-4D97-AF65-F5344CB8AC3E}">
        <p14:creationId xmlns:p14="http://schemas.microsoft.com/office/powerpoint/2010/main" val="153554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5EC4D7-E0E5-4B89-8B5C-67A36BC741E0}" type="datetimeFigureOut">
              <a:rPr lang="en-GB" smtClean="0"/>
              <a:t>08/01/2024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E621B7-D32E-40FB-9981-900096CC19D7}" type="slidenum">
              <a:rPr lang="en-GB" smtClean="0"/>
              <a:t>‹#›</a:t>
            </a:fld>
            <a:endParaRPr lang="en-GB"/>
          </a:p>
        </p:txBody>
      </p:sp>
    </p:spTree>
    <p:extLst>
      <p:ext uri="{BB962C8B-B14F-4D97-AF65-F5344CB8AC3E}">
        <p14:creationId xmlns:p14="http://schemas.microsoft.com/office/powerpoint/2010/main" val="155038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5EC4D7-E0E5-4B89-8B5C-67A36BC741E0}" type="datetimeFigureOut">
              <a:rPr lang="en-GB" smtClean="0"/>
              <a:t>08/01/2024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E621B7-D32E-40FB-9981-900096CC19D7}" type="slidenum">
              <a:rPr lang="en-GB" smtClean="0"/>
              <a:t>‹#›</a:t>
            </a:fld>
            <a:endParaRPr lang="en-GB"/>
          </a:p>
        </p:txBody>
      </p:sp>
    </p:spTree>
    <p:extLst>
      <p:ext uri="{BB962C8B-B14F-4D97-AF65-F5344CB8AC3E}">
        <p14:creationId xmlns:p14="http://schemas.microsoft.com/office/powerpoint/2010/main" val="51556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5EC4D7-E0E5-4B89-8B5C-67A36BC741E0}" type="datetimeFigureOut">
              <a:rPr lang="en-GB" smtClean="0"/>
              <a:t>08/01/2024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E621B7-D32E-40FB-9981-900096CC19D7}" type="slidenum">
              <a:rPr lang="en-GB" smtClean="0"/>
              <a:t>‹#›</a:t>
            </a:fld>
            <a:endParaRPr lang="en-GB"/>
          </a:p>
        </p:txBody>
      </p:sp>
    </p:spTree>
    <p:extLst>
      <p:ext uri="{BB962C8B-B14F-4D97-AF65-F5344CB8AC3E}">
        <p14:creationId xmlns:p14="http://schemas.microsoft.com/office/powerpoint/2010/main" val="211375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5EC4D7-E0E5-4B89-8B5C-67A36BC741E0}" type="datetimeFigureOut">
              <a:rPr lang="en-GB" smtClean="0"/>
              <a:t>08/01/2024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E621B7-D32E-40FB-9981-900096CC19D7}" type="slidenum">
              <a:rPr lang="en-GB" smtClean="0"/>
              <a:t>‹#›</a:t>
            </a:fld>
            <a:endParaRPr lang="en-GB"/>
          </a:p>
        </p:txBody>
      </p:sp>
    </p:spTree>
    <p:extLst>
      <p:ext uri="{BB962C8B-B14F-4D97-AF65-F5344CB8AC3E}">
        <p14:creationId xmlns:p14="http://schemas.microsoft.com/office/powerpoint/2010/main" val="269555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EC4D7-E0E5-4B89-8B5C-67A36BC741E0}" type="datetimeFigureOut">
              <a:rPr lang="en-GB" smtClean="0"/>
              <a:t>08/01/2024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E621B7-D32E-40FB-9981-900096CC19D7}" type="slidenum">
              <a:rPr lang="en-GB" smtClean="0"/>
              <a:t>‹#›</a:t>
            </a:fld>
            <a:endParaRPr lang="en-GB"/>
          </a:p>
        </p:txBody>
      </p:sp>
    </p:spTree>
    <p:extLst>
      <p:ext uri="{BB962C8B-B14F-4D97-AF65-F5344CB8AC3E}">
        <p14:creationId xmlns:p14="http://schemas.microsoft.com/office/powerpoint/2010/main" val="193687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5EC4D7-E0E5-4B89-8B5C-67A36BC741E0}" type="datetimeFigureOut">
              <a:rPr lang="en-GB" smtClean="0"/>
              <a:t>08/01/2024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E621B7-D32E-40FB-9981-900096CC19D7}" type="slidenum">
              <a:rPr lang="en-GB" smtClean="0"/>
              <a:t>‹#›</a:t>
            </a:fld>
            <a:endParaRPr lang="en-GB"/>
          </a:p>
        </p:txBody>
      </p:sp>
    </p:spTree>
    <p:extLst>
      <p:ext uri="{BB962C8B-B14F-4D97-AF65-F5344CB8AC3E}">
        <p14:creationId xmlns:p14="http://schemas.microsoft.com/office/powerpoint/2010/main" val="3437465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5EC4D7-E0E5-4B89-8B5C-67A36BC741E0}" type="datetimeFigureOut">
              <a:rPr lang="en-GB" smtClean="0"/>
              <a:t>08/01/2024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E621B7-D32E-40FB-9981-900096CC19D7}" type="slidenum">
              <a:rPr lang="en-GB" smtClean="0"/>
              <a:t>‹#›</a:t>
            </a:fld>
            <a:endParaRPr lang="en-GB"/>
          </a:p>
        </p:txBody>
      </p:sp>
    </p:spTree>
    <p:extLst>
      <p:ext uri="{BB962C8B-B14F-4D97-AF65-F5344CB8AC3E}">
        <p14:creationId xmlns:p14="http://schemas.microsoft.com/office/powerpoint/2010/main" val="318644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EC4D7-E0E5-4B89-8B5C-67A36BC741E0}" type="datetimeFigureOut">
              <a:rPr lang="en-GB" smtClean="0"/>
              <a:t>08/01/2024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621B7-D32E-40FB-9981-900096CC19D7}" type="slidenum">
              <a:rPr lang="en-GB" smtClean="0"/>
              <a:t>‹#›</a:t>
            </a:fld>
            <a:endParaRPr lang="en-GB"/>
          </a:p>
        </p:txBody>
      </p:sp>
    </p:spTree>
    <p:extLst>
      <p:ext uri="{BB962C8B-B14F-4D97-AF65-F5344CB8AC3E}">
        <p14:creationId xmlns:p14="http://schemas.microsoft.com/office/powerpoint/2010/main" val="451187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8.svg"/><Relationship Id="rId10" Type="http://schemas.openxmlformats.org/officeDocument/2006/relationships/audio" Target="NULL"/><Relationship Id="rId4" Type="http://schemas.openxmlformats.org/officeDocument/2006/relationships/image" Target="../media/image25.png"/><Relationship Id="rId9" Type="http://schemas.openxmlformats.org/officeDocument/2006/relationships/image" Target="../media/image19.jpg"/></Relationships>
</file>

<file path=ppt/slides/_rels/slide1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9.png"/><Relationship Id="rId7" Type="http://schemas.openxmlformats.org/officeDocument/2006/relationships/image" Target="../media/image33.em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audio" Target="NULL"/></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2.xml"/><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6.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34D5492-2F7F-1127-A930-74D2D576FFA1}"/>
              </a:ext>
            </a:extLst>
          </p:cNvPr>
          <p:cNvPicPr>
            <a:picLocks noChangeAspect="1"/>
          </p:cNvPicPr>
          <p:nvPr/>
        </p:nvPicPr>
        <p:blipFill>
          <a:blip r:embed="rId4"/>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xmlns="" id="{AAA84C22-6579-1E8B-F8EF-949696A90D94}"/>
              </a:ext>
            </a:extLst>
          </p:cNvPr>
          <p:cNvPicPr>
            <a:picLocks noChangeAspect="1"/>
          </p:cNvPicPr>
          <p:nvPr/>
        </p:nvPicPr>
        <p:blipFill>
          <a:blip r:embed="rId5"/>
          <a:stretch>
            <a:fillRect/>
          </a:stretch>
        </p:blipFill>
        <p:spPr>
          <a:xfrm>
            <a:off x="0" y="498652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56" name="Picture 55">
            <a:extLst>
              <a:ext uri="{FF2B5EF4-FFF2-40B4-BE49-F238E27FC236}">
                <a16:creationId xmlns:a16="http://schemas.microsoft.com/office/drawing/2014/main" xmlns="" id="{18AFC316-1CFC-3CB4-74FD-76E46E41399E}"/>
              </a:ext>
            </a:extLst>
          </p:cNvPr>
          <p:cNvPicPr>
            <a:picLocks noChangeAspect="1"/>
          </p:cNvPicPr>
          <p:nvPr/>
        </p:nvPicPr>
        <p:blipFill>
          <a:blip r:embed="rId6"/>
          <a:stretch>
            <a:fillRect/>
          </a:stretch>
        </p:blipFill>
        <p:spPr>
          <a:xfrm>
            <a:off x="1608726" y="4982320"/>
            <a:ext cx="8974545" cy="1875680"/>
          </a:xfrm>
          <a:prstGeom prst="rect">
            <a:avLst/>
          </a:prstGeom>
          <a:effectLst>
            <a:outerShdw blurRad="50800" dist="38100" dir="18900000" algn="bl" rotWithShape="0">
              <a:schemeClr val="tx1">
                <a:lumMod val="50000"/>
                <a:lumOff val="50000"/>
                <a:alpha val="40000"/>
              </a:schemeClr>
            </a:outerShdw>
          </a:effectLst>
        </p:spPr>
      </p:pic>
      <p:pic>
        <p:nvPicPr>
          <p:cNvPr id="57" name="NHẠC DẠO NGẮN 10S">
            <a:hlinkClick r:id="" action="ppaction://media"/>
            <a:extLst>
              <a:ext uri="{FF2B5EF4-FFF2-40B4-BE49-F238E27FC236}">
                <a16:creationId xmlns:a16="http://schemas.microsoft.com/office/drawing/2014/main" xmlns="" id="{C97FE778-557B-4343-9FB1-1AD0C4D6CA5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191999" y="0"/>
            <a:ext cx="487363" cy="487363"/>
          </a:xfrm>
          <a:prstGeom prst="rect">
            <a:avLst/>
          </a:prstGeom>
        </p:spPr>
      </p:pic>
      <p:sp>
        <p:nvSpPr>
          <p:cNvPr id="6" name="Google Shape;384;p27">
            <a:extLst>
              <a:ext uri="{FF2B5EF4-FFF2-40B4-BE49-F238E27FC236}">
                <a16:creationId xmlns:a16="http://schemas.microsoft.com/office/drawing/2014/main" xmlns="" id="{15903FA1-D4FD-DE05-4B05-14AA6B300585}"/>
              </a:ext>
            </a:extLst>
          </p:cNvPr>
          <p:cNvSpPr/>
          <p:nvPr/>
        </p:nvSpPr>
        <p:spPr>
          <a:xfrm>
            <a:off x="4691744" y="589442"/>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Hình chữ nhật: Góc Tròn 6">
            <a:extLst>
              <a:ext uri="{FF2B5EF4-FFF2-40B4-BE49-F238E27FC236}">
                <a16:creationId xmlns:a16="http://schemas.microsoft.com/office/drawing/2014/main" xmlns="" id="{E2E80965-9660-CB85-3BAC-C140E6B88E37}"/>
              </a:ext>
            </a:extLst>
          </p:cNvPr>
          <p:cNvSpPr/>
          <p:nvPr/>
        </p:nvSpPr>
        <p:spPr>
          <a:xfrm>
            <a:off x="1652501" y="654452"/>
            <a:ext cx="7504807" cy="3734219"/>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alpha val="75000"/>
            </a:schemeClr>
          </a:solidFill>
          <a:ln w="38100">
            <a:solidFill>
              <a:srgbClr val="7A1729"/>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Hộp Văn bản 25">
            <a:extLst>
              <a:ext uri="{FF2B5EF4-FFF2-40B4-BE49-F238E27FC236}">
                <a16:creationId xmlns:a16="http://schemas.microsoft.com/office/drawing/2014/main" xmlns="" id="{33E3ADFC-A0BA-9D19-41CC-2E7CDFD7F2C1}"/>
              </a:ext>
            </a:extLst>
          </p:cNvPr>
          <p:cNvSpPr txBox="1"/>
          <p:nvPr/>
        </p:nvSpPr>
        <p:spPr>
          <a:xfrm>
            <a:off x="1854611" y="773233"/>
            <a:ext cx="7100580" cy="1200329"/>
          </a:xfrm>
          <a:prstGeom prst="rect">
            <a:avLst/>
          </a:prstGeom>
          <a:noFill/>
          <a:ln>
            <a:noFill/>
          </a:ln>
        </p:spPr>
        <p:txBody>
          <a:bodyPr wrap="square">
            <a:spAutoFit/>
          </a:bodyPr>
          <a:lstStyle/>
          <a:p>
            <a:pPr algn="ctr"/>
            <a:r>
              <a:rPr lang="en-US" sz="3600" dirty="0" err="1">
                <a:solidFill>
                  <a:srgbClr val="7A1729"/>
                </a:solidFill>
                <a:latin typeface="UTM Edwardian" panose="02040603050506020204" pitchFamily="18" charset="0"/>
                <a:cs typeface="Calibri" panose="020F0502020204030204" pitchFamily="34" charset="0"/>
              </a:rPr>
              <a:t>Thứ</a:t>
            </a:r>
            <a:r>
              <a:rPr lang="en-US" sz="3600" dirty="0">
                <a:solidFill>
                  <a:srgbClr val="7A1729"/>
                </a:solidFill>
                <a:latin typeface="UTM Edwardian" panose="02040603050506020204" pitchFamily="18" charset="0"/>
                <a:cs typeface="Calibri" panose="020F0502020204030204" pitchFamily="34" charset="0"/>
              </a:rPr>
              <a:t> … </a:t>
            </a:r>
            <a:r>
              <a:rPr lang="en-US" sz="3600" dirty="0" err="1">
                <a:solidFill>
                  <a:srgbClr val="7A1729"/>
                </a:solidFill>
                <a:latin typeface="UTM Edwardian" panose="02040603050506020204" pitchFamily="18" charset="0"/>
                <a:cs typeface="Calibri" panose="020F0502020204030204" pitchFamily="34" charset="0"/>
              </a:rPr>
              <a:t>ngày</a:t>
            </a:r>
            <a:r>
              <a:rPr lang="en-US" sz="3600" dirty="0">
                <a:solidFill>
                  <a:srgbClr val="7A1729"/>
                </a:solidFill>
                <a:latin typeface="UTM Edwardian" panose="02040603050506020204" pitchFamily="18" charset="0"/>
                <a:cs typeface="Calibri" panose="020F0502020204030204" pitchFamily="34" charset="0"/>
              </a:rPr>
              <a:t> … </a:t>
            </a:r>
            <a:r>
              <a:rPr lang="en-US" sz="3600" dirty="0" err="1">
                <a:solidFill>
                  <a:srgbClr val="7A1729"/>
                </a:solidFill>
                <a:latin typeface="UTM Edwardian" panose="02040603050506020204" pitchFamily="18" charset="0"/>
                <a:cs typeface="Calibri" panose="020F0502020204030204" pitchFamily="34" charset="0"/>
              </a:rPr>
              <a:t>tháng</a:t>
            </a:r>
            <a:r>
              <a:rPr lang="en-US" sz="3600" dirty="0">
                <a:solidFill>
                  <a:srgbClr val="7A1729"/>
                </a:solidFill>
                <a:latin typeface="UTM Edwardian" panose="02040603050506020204" pitchFamily="18" charset="0"/>
                <a:cs typeface="Calibri" panose="020F0502020204030204" pitchFamily="34" charset="0"/>
              </a:rPr>
              <a:t> … </a:t>
            </a:r>
            <a:r>
              <a:rPr lang="en-US" sz="3600" dirty="0" err="1">
                <a:solidFill>
                  <a:srgbClr val="7A1729"/>
                </a:solidFill>
                <a:latin typeface="UTM Edwardian" panose="02040603050506020204" pitchFamily="18" charset="0"/>
                <a:cs typeface="Calibri" panose="020F0502020204030204" pitchFamily="34" charset="0"/>
              </a:rPr>
              <a:t>năm</a:t>
            </a:r>
            <a:r>
              <a:rPr lang="en-US" sz="3600" dirty="0">
                <a:solidFill>
                  <a:srgbClr val="7A1729"/>
                </a:solidFill>
                <a:latin typeface="UTM Edwardian" panose="02040603050506020204" pitchFamily="18" charset="0"/>
                <a:cs typeface="Calibri" panose="020F0502020204030204" pitchFamily="34" charset="0"/>
              </a:rPr>
              <a:t> …</a:t>
            </a:r>
          </a:p>
        </p:txBody>
      </p:sp>
      <p:sp>
        <p:nvSpPr>
          <p:cNvPr id="11" name="文本框 15">
            <a:extLst>
              <a:ext uri="{FF2B5EF4-FFF2-40B4-BE49-F238E27FC236}">
                <a16:creationId xmlns:a16="http://schemas.microsoft.com/office/drawing/2014/main" xmlns="" id="{E466C574-D080-1127-198D-C3DF730CC427}"/>
              </a:ext>
            </a:extLst>
          </p:cNvPr>
          <p:cNvSpPr txBox="1"/>
          <p:nvPr/>
        </p:nvSpPr>
        <p:spPr>
          <a:xfrm>
            <a:off x="2202757" y="2676592"/>
            <a:ext cx="6404286" cy="646331"/>
          </a:xfrm>
          <a:prstGeom prst="rect">
            <a:avLst/>
          </a:prstGeom>
          <a:noFill/>
        </p:spPr>
        <p:txBody>
          <a:bodyPr wrap="square" rtlCol="0">
            <a:spAutoFit/>
          </a:bodyPr>
          <a:lstStyle/>
          <a:p>
            <a:pPr algn="ctr"/>
            <a:r>
              <a:rPr lang="en-US" altLang="zh-CN" sz="3600" spc="300" dirty="0">
                <a:ln>
                  <a:solidFill>
                    <a:srgbClr val="002060"/>
                  </a:solidFill>
                </a:ln>
                <a:solidFill>
                  <a:srgbClr val="DEACFA"/>
                </a:solidFill>
                <a:latin typeface="UTM Showcard" panose="02040603050506020204" pitchFamily="18" charset="0"/>
                <a:ea typeface="杨任东竹石体-Semibold" panose="02000000000000000000" pitchFamily="2" charset="-122"/>
              </a:rPr>
              <a:t>Ô</a:t>
            </a:r>
            <a:r>
              <a:rPr lang="en-US" altLang="zh-CN" sz="3600" spc="300" dirty="0">
                <a:ln>
                  <a:solidFill>
                    <a:srgbClr val="002060"/>
                  </a:solidFill>
                </a:ln>
                <a:solidFill>
                  <a:srgbClr val="A5FDAD"/>
                </a:solidFill>
                <a:latin typeface="UTM Showcard" panose="02040603050506020204" pitchFamily="18" charset="0"/>
                <a:ea typeface="杨任东竹石体-Semibold" panose="02000000000000000000" pitchFamily="2" charset="-122"/>
              </a:rPr>
              <a:t>N</a:t>
            </a:r>
            <a:r>
              <a:rPr lang="en-US" altLang="zh-CN" sz="3600" spc="300" dirty="0">
                <a:ln>
                  <a:solidFill>
                    <a:srgbClr val="002060"/>
                  </a:solidFill>
                </a:ln>
                <a:solidFill>
                  <a:srgbClr val="FF0000"/>
                </a:solidFill>
                <a:latin typeface="UTM Showcard" panose="02040603050506020204" pitchFamily="18" charset="0"/>
                <a:ea typeface="杨任东竹石体-Semibold" panose="02000000000000000000" pitchFamily="2" charset="-122"/>
              </a:rPr>
              <a:t> </a:t>
            </a:r>
            <a:r>
              <a:rPr lang="en-US" altLang="zh-CN" sz="3600" spc="300" dirty="0">
                <a:ln>
                  <a:solidFill>
                    <a:srgbClr val="002060"/>
                  </a:solidFill>
                </a:ln>
                <a:solidFill>
                  <a:srgbClr val="FFB3B3"/>
                </a:solidFill>
                <a:latin typeface="UTM Showcard" panose="02040603050506020204" pitchFamily="18" charset="0"/>
                <a:ea typeface="杨任东竹石体-Semibold" panose="02000000000000000000" pitchFamily="2" charset="-122"/>
              </a:rPr>
              <a:t>T</a:t>
            </a:r>
            <a:r>
              <a:rPr lang="en-US" altLang="zh-CN" sz="3600" spc="300" dirty="0">
                <a:ln>
                  <a:solidFill>
                    <a:srgbClr val="002060"/>
                  </a:solidFill>
                </a:ln>
                <a:solidFill>
                  <a:srgbClr val="AFBCFF"/>
                </a:solidFill>
                <a:latin typeface="UTM Showcard" panose="02040603050506020204" pitchFamily="18" charset="0"/>
                <a:ea typeface="杨任东竹石体-Semibold" panose="02000000000000000000" pitchFamily="2" charset="-122"/>
              </a:rPr>
              <a:t>Ậ</a:t>
            </a:r>
            <a:r>
              <a:rPr lang="en-US" altLang="zh-CN" sz="3600" spc="300" dirty="0">
                <a:ln>
                  <a:solidFill>
                    <a:srgbClr val="002060"/>
                  </a:solidFill>
                </a:ln>
                <a:solidFill>
                  <a:srgbClr val="FFE699"/>
                </a:solidFill>
                <a:latin typeface="UTM Showcard" panose="02040603050506020204" pitchFamily="18" charset="0"/>
                <a:ea typeface="杨任东竹石体-Semibold" panose="02000000000000000000" pitchFamily="2" charset="-122"/>
              </a:rPr>
              <a:t>P</a:t>
            </a:r>
            <a:r>
              <a:rPr lang="en-US" altLang="zh-CN" sz="3600" spc="300" dirty="0">
                <a:ln>
                  <a:solidFill>
                    <a:srgbClr val="002060"/>
                  </a:solidFill>
                </a:ln>
                <a:solidFill>
                  <a:srgbClr val="FF0000"/>
                </a:solidFill>
                <a:latin typeface="UTM Showcard" panose="02040603050506020204" pitchFamily="18" charset="0"/>
                <a:ea typeface="杨任东竹石体-Semibold" panose="02000000000000000000" pitchFamily="2" charset="-122"/>
              </a:rPr>
              <a:t> </a:t>
            </a:r>
            <a:r>
              <a:rPr lang="en-US" altLang="zh-CN" sz="3600" spc="300" dirty="0">
                <a:ln>
                  <a:solidFill>
                    <a:srgbClr val="002060"/>
                  </a:solidFill>
                </a:ln>
                <a:solidFill>
                  <a:srgbClr val="DEACFA"/>
                </a:solidFill>
                <a:latin typeface="UTM Showcard" panose="02040603050506020204" pitchFamily="18" charset="0"/>
                <a:ea typeface="杨任东竹石体-Semibold" panose="02000000000000000000" pitchFamily="2" charset="-122"/>
              </a:rPr>
              <a:t>C</a:t>
            </a:r>
            <a:r>
              <a:rPr lang="en-US" altLang="zh-CN" sz="3600" spc="300" dirty="0">
                <a:ln>
                  <a:solidFill>
                    <a:srgbClr val="002060"/>
                  </a:solidFill>
                </a:ln>
                <a:solidFill>
                  <a:srgbClr val="FFC19B"/>
                </a:solidFill>
                <a:latin typeface="UTM Showcard" panose="02040603050506020204" pitchFamily="18" charset="0"/>
                <a:ea typeface="杨任东竹石体-Semibold" panose="02000000000000000000" pitchFamily="2" charset="-122"/>
              </a:rPr>
              <a:t>U</a:t>
            </a:r>
            <a:r>
              <a:rPr lang="en-US" altLang="zh-CN" sz="3600" spc="300" dirty="0">
                <a:ln>
                  <a:solidFill>
                    <a:srgbClr val="002060"/>
                  </a:solidFill>
                </a:ln>
                <a:solidFill>
                  <a:srgbClr val="A5FDAD"/>
                </a:solidFill>
                <a:latin typeface="UTM Showcard" panose="02040603050506020204" pitchFamily="18" charset="0"/>
                <a:ea typeface="杨任东竹石体-Semibold" panose="02000000000000000000" pitchFamily="2" charset="-122"/>
              </a:rPr>
              <a:t>Ố</a:t>
            </a:r>
            <a:r>
              <a:rPr lang="en-US" altLang="zh-CN" sz="3600" spc="300" dirty="0">
                <a:ln>
                  <a:solidFill>
                    <a:srgbClr val="002060"/>
                  </a:solidFill>
                </a:ln>
                <a:solidFill>
                  <a:srgbClr val="AFBCFF"/>
                </a:solidFill>
                <a:latin typeface="UTM Showcard" panose="02040603050506020204" pitchFamily="18" charset="0"/>
                <a:ea typeface="杨任东竹石体-Semibold" panose="02000000000000000000" pitchFamily="2" charset="-122"/>
              </a:rPr>
              <a:t>I</a:t>
            </a:r>
            <a:r>
              <a:rPr lang="en-US" altLang="zh-CN" sz="3600" spc="300" dirty="0">
                <a:ln>
                  <a:solidFill>
                    <a:srgbClr val="002060"/>
                  </a:solidFill>
                </a:ln>
                <a:solidFill>
                  <a:srgbClr val="FF0000"/>
                </a:solidFill>
                <a:latin typeface="UTM Showcard" panose="02040603050506020204" pitchFamily="18" charset="0"/>
                <a:ea typeface="杨任东竹石体-Semibold" panose="02000000000000000000" pitchFamily="2" charset="-122"/>
              </a:rPr>
              <a:t> </a:t>
            </a:r>
            <a:r>
              <a:rPr lang="en-US" altLang="zh-CN" sz="3600" spc="300" dirty="0">
                <a:ln>
                  <a:solidFill>
                    <a:srgbClr val="002060"/>
                  </a:solidFill>
                </a:ln>
                <a:solidFill>
                  <a:srgbClr val="FFB3B3"/>
                </a:solidFill>
                <a:latin typeface="UTM Showcard" panose="02040603050506020204" pitchFamily="18" charset="0"/>
                <a:ea typeface="杨任东竹石体-Semibold" panose="02000000000000000000" pitchFamily="2" charset="-122"/>
              </a:rPr>
              <a:t>H</a:t>
            </a:r>
            <a:r>
              <a:rPr lang="en-US" altLang="zh-CN" sz="3600" spc="300" dirty="0">
                <a:ln>
                  <a:solidFill>
                    <a:srgbClr val="002060"/>
                  </a:solidFill>
                </a:ln>
                <a:solidFill>
                  <a:srgbClr val="FFE699"/>
                </a:solidFill>
                <a:latin typeface="UTM Showcard" panose="02040603050506020204" pitchFamily="18" charset="0"/>
                <a:ea typeface="杨任东竹石体-Semibold" panose="02000000000000000000" pitchFamily="2" charset="-122"/>
              </a:rPr>
              <a:t>Ọ</a:t>
            </a:r>
            <a:r>
              <a:rPr lang="en-US" altLang="zh-CN" sz="3600" spc="300" dirty="0">
                <a:ln>
                  <a:solidFill>
                    <a:srgbClr val="002060"/>
                  </a:solidFill>
                </a:ln>
                <a:solidFill>
                  <a:srgbClr val="DEACFA"/>
                </a:solidFill>
                <a:latin typeface="UTM Showcard" panose="02040603050506020204" pitchFamily="18" charset="0"/>
                <a:ea typeface="杨任东竹石体-Semibold" panose="02000000000000000000" pitchFamily="2" charset="-122"/>
              </a:rPr>
              <a:t>C</a:t>
            </a:r>
            <a:r>
              <a:rPr lang="en-US" altLang="zh-CN" sz="3600" spc="300" dirty="0">
                <a:ln>
                  <a:solidFill>
                    <a:srgbClr val="002060"/>
                  </a:solidFill>
                </a:ln>
                <a:solidFill>
                  <a:srgbClr val="FF0000"/>
                </a:solidFill>
                <a:latin typeface="UTM Showcard" panose="02040603050506020204" pitchFamily="18" charset="0"/>
                <a:ea typeface="杨任东竹石体-Semibold" panose="02000000000000000000" pitchFamily="2" charset="-122"/>
              </a:rPr>
              <a:t> </a:t>
            </a:r>
            <a:r>
              <a:rPr lang="en-US" altLang="zh-CN" sz="3600" spc="300" dirty="0">
                <a:ln>
                  <a:solidFill>
                    <a:srgbClr val="002060"/>
                  </a:solidFill>
                </a:ln>
                <a:solidFill>
                  <a:srgbClr val="AFBCFF"/>
                </a:solidFill>
                <a:latin typeface="UTM Showcard" panose="02040603050506020204" pitchFamily="18" charset="0"/>
                <a:ea typeface="杨任东竹石体-Semibold" panose="02000000000000000000" pitchFamily="2" charset="-122"/>
              </a:rPr>
              <a:t>K</a:t>
            </a:r>
            <a:r>
              <a:rPr lang="en-US" altLang="zh-CN" sz="3600" spc="300" dirty="0">
                <a:ln>
                  <a:solidFill>
                    <a:srgbClr val="002060"/>
                  </a:solidFill>
                </a:ln>
                <a:solidFill>
                  <a:srgbClr val="FFE699"/>
                </a:solidFill>
                <a:latin typeface="UTM Showcard" panose="02040603050506020204" pitchFamily="18" charset="0"/>
                <a:ea typeface="杨任东竹石体-Semibold" panose="02000000000000000000" pitchFamily="2" charset="-122"/>
              </a:rPr>
              <a:t>Ì</a:t>
            </a:r>
            <a:r>
              <a:rPr lang="en-US" altLang="zh-CN" sz="3600" spc="300" dirty="0">
                <a:ln>
                  <a:solidFill>
                    <a:srgbClr val="002060"/>
                  </a:solidFill>
                </a:ln>
                <a:solidFill>
                  <a:srgbClr val="FF0000"/>
                </a:solidFill>
                <a:latin typeface="UTM Showcard" panose="02040603050506020204" pitchFamily="18" charset="0"/>
                <a:ea typeface="杨任东竹石体-Semibold" panose="02000000000000000000" pitchFamily="2" charset="-122"/>
              </a:rPr>
              <a:t> </a:t>
            </a:r>
            <a:r>
              <a:rPr lang="en-US" altLang="zh-CN" sz="3600" spc="300" dirty="0">
                <a:ln>
                  <a:solidFill>
                    <a:srgbClr val="002060"/>
                  </a:solidFill>
                </a:ln>
                <a:solidFill>
                  <a:srgbClr val="FFB3B3"/>
                </a:solidFill>
                <a:latin typeface="UTM Showcard" panose="02040603050506020204" pitchFamily="18" charset="0"/>
                <a:ea typeface="杨任东竹石体-Semibold" panose="02000000000000000000" pitchFamily="2" charset="-122"/>
              </a:rPr>
              <a:t>1</a:t>
            </a:r>
            <a:endParaRPr lang="zh-CN" altLang="en-US" sz="3600" spc="300" dirty="0">
              <a:ln>
                <a:solidFill>
                  <a:srgbClr val="002060"/>
                </a:solidFill>
              </a:ln>
              <a:solidFill>
                <a:srgbClr val="FFB3B3"/>
              </a:solidFill>
              <a:latin typeface="UTM Showcard" panose="02040603050506020204" pitchFamily="18" charset="0"/>
              <a:ea typeface="杨任东竹石体-Semibold" panose="02000000000000000000" pitchFamily="2" charset="-122"/>
            </a:endParaRPr>
          </a:p>
        </p:txBody>
      </p:sp>
      <p:sp>
        <p:nvSpPr>
          <p:cNvPr id="12" name="Hộp Văn bản 25">
            <a:extLst>
              <a:ext uri="{FF2B5EF4-FFF2-40B4-BE49-F238E27FC236}">
                <a16:creationId xmlns:a16="http://schemas.microsoft.com/office/drawing/2014/main" xmlns="" id="{3AA293A3-EAA8-DAC4-2EFD-37F085BFD8DD}"/>
              </a:ext>
            </a:extLst>
          </p:cNvPr>
          <p:cNvSpPr txBox="1"/>
          <p:nvPr/>
        </p:nvSpPr>
        <p:spPr>
          <a:xfrm>
            <a:off x="4671519" y="3496863"/>
            <a:ext cx="1579652" cy="584775"/>
          </a:xfrm>
          <a:prstGeom prst="rect">
            <a:avLst/>
          </a:prstGeom>
          <a:noFill/>
        </p:spPr>
        <p:txBody>
          <a:bodyPr wrap="square" rtlCol="0">
            <a:spAutoFit/>
          </a:bodyPr>
          <a:lstStyle/>
          <a:p>
            <a:pPr algn="ctr"/>
            <a:r>
              <a:rPr lang="en-US" sz="3200" dirty="0">
                <a:solidFill>
                  <a:srgbClr val="FA4357"/>
                </a:solidFill>
                <a:latin typeface="UTM Duepuntozero" panose="02040603050506020204" pitchFamily="18" charset="0"/>
                <a:ea typeface="LNTH-LuoLuoNotangYuanTi 1" pitchFamily="2" charset="-128"/>
                <a:cs typeface="LNTH-LuoLuoNotangYuanTi 1" pitchFamily="2" charset="-128"/>
              </a:rPr>
              <a:t>(</a:t>
            </a:r>
            <a:r>
              <a:rPr lang="en-US" sz="3200" dirty="0" err="1">
                <a:solidFill>
                  <a:srgbClr val="FA4357"/>
                </a:solidFill>
                <a:latin typeface="UTM Duepuntozero" panose="02040603050506020204" pitchFamily="18" charset="0"/>
                <a:ea typeface="LNTH-LuoLuoNotangYuanTi 1" pitchFamily="2" charset="-128"/>
                <a:cs typeface="LNTH-LuoLuoNotangYuanTi 1" pitchFamily="2" charset="-128"/>
              </a:rPr>
              <a:t>Tiết</a:t>
            </a:r>
            <a:r>
              <a:rPr lang="en-US" sz="3200" dirty="0">
                <a:solidFill>
                  <a:srgbClr val="FA4357"/>
                </a:solidFill>
                <a:latin typeface="UTM Duepuntozero" panose="02040603050506020204" pitchFamily="18" charset="0"/>
                <a:ea typeface="LNTH-LuoLuoNotangYuanTi 1" pitchFamily="2" charset="-128"/>
                <a:cs typeface="LNTH-LuoLuoNotangYuanTi 1" pitchFamily="2" charset="-128"/>
              </a:rPr>
              <a:t> 5)</a:t>
            </a:r>
          </a:p>
        </p:txBody>
      </p:sp>
      <p:sp>
        <p:nvSpPr>
          <p:cNvPr id="13" name="Hộp Văn bản 20">
            <a:extLst>
              <a:ext uri="{FF2B5EF4-FFF2-40B4-BE49-F238E27FC236}">
                <a16:creationId xmlns:a16="http://schemas.microsoft.com/office/drawing/2014/main" xmlns="" id="{4944110B-D430-2FBA-9C13-53DA1A0B4330}"/>
              </a:ext>
            </a:extLst>
          </p:cNvPr>
          <p:cNvSpPr txBox="1"/>
          <p:nvPr/>
        </p:nvSpPr>
        <p:spPr>
          <a:xfrm>
            <a:off x="3848585" y="1696563"/>
            <a:ext cx="3112633" cy="830997"/>
          </a:xfrm>
          <a:prstGeom prst="rect">
            <a:avLst/>
          </a:prstGeom>
          <a:noFill/>
        </p:spPr>
        <p:txBody>
          <a:bodyPr wrap="square" rtlCol="0">
            <a:spAutoFit/>
          </a:bodyPr>
          <a:lstStyle/>
          <a:p>
            <a:pPr algn="ctr"/>
            <a:r>
              <a:rPr lang="en-US" sz="4800" b="1" dirty="0" err="1">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Tiếng</a:t>
            </a:r>
            <a:r>
              <a:rPr lang="en-US" sz="4800" b="1" dirty="0">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 </a:t>
            </a:r>
            <a:r>
              <a:rPr lang="en-US" sz="4800" b="1" dirty="0" err="1">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Việt</a:t>
            </a:r>
            <a:endParaRPr lang="en-US" sz="4800" b="1" dirty="0">
              <a:ln w="6600">
                <a:solidFill>
                  <a:srgbClr val="FF0000"/>
                </a:solidFill>
                <a:prstDash val="solid"/>
              </a:ln>
              <a:solidFill>
                <a:srgbClr val="FFBDBD"/>
              </a:solidFill>
              <a:effectLst>
                <a:outerShdw dist="38100" dir="2700000" algn="tl" rotWithShape="0">
                  <a:schemeClr val="accent2"/>
                </a:outerShdw>
              </a:effectLst>
              <a:latin typeface="UVN Banh Mi" pitchFamily="2" charset="0"/>
            </a:endParaRPr>
          </a:p>
        </p:txBody>
      </p:sp>
    </p:spTree>
    <p:extLst>
      <p:ext uri="{BB962C8B-B14F-4D97-AF65-F5344CB8AC3E}">
        <p14:creationId xmlns:p14="http://schemas.microsoft.com/office/powerpoint/2010/main" val="3045544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343" fill="hold"/>
                                        <p:tgtEl>
                                          <p:spTgt spid="57"/>
                                        </p:tgtEl>
                                      </p:cBhvr>
                                    </p:cmd>
                                  </p:childTnLst>
                                </p:cTn>
                              </p:par>
                              <p:par>
                                <p:cTn id="7" presetID="22" presetClass="entr" presetSubtype="4"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par>
                                <p:cTn id="10" presetID="22" presetClass="entr" presetSubtype="4"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57"/>
                </p:tgtEl>
              </p:cMediaNode>
            </p:audio>
          </p:childTnLst>
        </p:cTn>
      </p:par>
    </p:tnLst>
    <p:bldLst>
      <p:bldP spid="7" grpId="0" animBg="1"/>
      <p:bldP spid="9" grpId="0"/>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2"/>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342373" y="29039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D106E222-E4E6-848E-484A-3521E54A79D0}"/>
              </a:ext>
            </a:extLst>
          </p:cNvPr>
          <p:cNvSpPr txBox="1"/>
          <p:nvPr/>
        </p:nvSpPr>
        <p:spPr>
          <a:xfrm>
            <a:off x="1753722" y="950742"/>
            <a:ext cx="8684549" cy="707886"/>
          </a:xfrm>
          <a:prstGeom prst="rect">
            <a:avLst/>
          </a:prstGeom>
          <a:noFill/>
        </p:spPr>
        <p:txBody>
          <a:bodyPr wrap="square" rtlCol="0">
            <a:prstTxWarp prst="textArchUp">
              <a:avLst/>
            </a:prstTxWarp>
            <a:spAutoFit/>
          </a:bodyPr>
          <a:lstStyle/>
          <a:p>
            <a:pPr algn="ctr"/>
            <a:r>
              <a:rPr lang="en-US" sz="5400" spc="300" dirty="0">
                <a:ln w="38100">
                  <a:solidFill>
                    <a:schemeClr val="bg1"/>
                  </a:solidFill>
                </a:ln>
                <a:solidFill>
                  <a:srgbClr val="FE5655"/>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FE64C2"/>
                </a:solidFill>
                <a:effectLst>
                  <a:outerShdw blurRad="38100" dist="38100" dir="2700000" algn="tl">
                    <a:srgbClr val="000000">
                      <a:alpha val="43137"/>
                    </a:srgbClr>
                  </a:outerShdw>
                </a:effectLst>
                <a:latin typeface="UTM Showcard" panose="02040603050506020204" pitchFamily="18" charset="0"/>
              </a:rPr>
              <a:t>H</a:t>
            </a:r>
            <a:r>
              <a:rPr lang="en-US" sz="5400" spc="300" dirty="0">
                <a:ln w="38100">
                  <a:solidFill>
                    <a:schemeClr val="bg1"/>
                  </a:solidFill>
                </a:ln>
                <a:solidFill>
                  <a:srgbClr val="C96BE5"/>
                </a:solidFill>
                <a:effectLst>
                  <a:outerShdw blurRad="38100" dist="38100" dir="2700000" algn="tl">
                    <a:srgbClr val="000000">
                      <a:alpha val="43137"/>
                    </a:srgbClr>
                  </a:outerShdw>
                </a:effectLst>
                <a:latin typeface="UTM Showcard" panose="02040603050506020204" pitchFamily="18" charset="0"/>
              </a:rPr>
              <a:t>À </a:t>
            </a:r>
            <a:r>
              <a:rPr lang="en-US" sz="5400" spc="300" dirty="0">
                <a:ln w="38100">
                  <a:solidFill>
                    <a:schemeClr val="bg1"/>
                  </a:solidFill>
                </a:ln>
                <a:solidFill>
                  <a:srgbClr val="506FFE"/>
                </a:solidFill>
                <a:effectLst>
                  <a:outerShdw blurRad="38100" dist="38100" dir="2700000" algn="tl">
                    <a:srgbClr val="000000">
                      <a:alpha val="43137"/>
                    </a:srgbClr>
                  </a:outerShdw>
                </a:effectLst>
                <a:latin typeface="UTM Showcard" panose="02040603050506020204" pitchFamily="18" charset="0"/>
              </a:rPr>
              <a:t>V</a:t>
            </a:r>
            <a:r>
              <a:rPr lang="en-US" sz="5400" spc="300" dirty="0">
                <a:ln w="38100">
                  <a:solidFill>
                    <a:schemeClr val="bg1"/>
                  </a:solidFill>
                </a:ln>
                <a:solidFill>
                  <a:srgbClr val="37B5FF"/>
                </a:solidFill>
                <a:effectLst>
                  <a:outerShdw blurRad="38100" dist="38100" dir="2700000" algn="tl">
                    <a:srgbClr val="000000">
                      <a:alpha val="43137"/>
                    </a:srgbClr>
                  </a:outerShdw>
                </a:effectLst>
                <a:latin typeface="UTM Showcard" panose="02040603050506020204" pitchFamily="18" charset="0"/>
              </a:rPr>
              <a:t>Ă</a:t>
            </a:r>
            <a:r>
              <a:rPr lang="en-US" sz="5400" spc="300" dirty="0">
                <a:ln w="38100">
                  <a:solidFill>
                    <a:schemeClr val="bg1"/>
                  </a:solidFill>
                </a:ln>
                <a:solidFill>
                  <a:srgbClr val="5BDFE4"/>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C7DF63"/>
                </a:solidFill>
                <a:effectLst>
                  <a:outerShdw blurRad="38100" dist="38100" dir="2700000" algn="tl">
                    <a:srgbClr val="000000">
                      <a:alpha val="43137"/>
                    </a:srgbClr>
                  </a:outerShdw>
                </a:effectLst>
                <a:latin typeface="UTM Showcard" panose="02040603050506020204" pitchFamily="18" charset="0"/>
              </a:rPr>
              <a:t> </a:t>
            </a:r>
            <a:r>
              <a:rPr lang="en-US" sz="5400" spc="300" dirty="0">
                <a:ln w="38100">
                  <a:solidFill>
                    <a:schemeClr val="bg1"/>
                  </a:solidFill>
                </a:ln>
                <a:solidFill>
                  <a:srgbClr val="FEDE57"/>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FDBB58"/>
                </a:solidFill>
                <a:effectLst>
                  <a:outerShdw blurRad="38100" dist="38100" dir="2700000" algn="tl">
                    <a:srgbClr val="000000">
                      <a:alpha val="43137"/>
                    </a:srgbClr>
                  </a:outerShdw>
                </a:effectLst>
                <a:latin typeface="UTM Showcard" panose="02040603050506020204" pitchFamily="18" charset="0"/>
              </a:rPr>
              <a:t>H</a:t>
            </a:r>
            <a:r>
              <a:rPr lang="en-US" sz="5400" spc="300" dirty="0">
                <a:ln w="38100">
                  <a:solidFill>
                    <a:schemeClr val="bg1"/>
                  </a:solidFill>
                </a:ln>
                <a:solidFill>
                  <a:srgbClr val="FE904B"/>
                </a:solidFill>
                <a:effectLst>
                  <a:outerShdw blurRad="38100" dist="38100" dir="2700000" algn="tl">
                    <a:srgbClr val="000000">
                      <a:alpha val="43137"/>
                    </a:srgbClr>
                  </a:outerShdw>
                </a:effectLst>
                <a:latin typeface="UTM Showcard" panose="02040603050506020204" pitchFamily="18" charset="0"/>
              </a:rPr>
              <a:t>Í </a:t>
            </a:r>
            <a:r>
              <a:rPr lang="en-US" sz="5400" spc="300" dirty="0">
                <a:ln w="38100">
                  <a:solidFill>
                    <a:schemeClr val="bg1"/>
                  </a:solidFill>
                </a:ln>
                <a:solidFill>
                  <a:srgbClr val="FE5655"/>
                </a:solidFill>
                <a:effectLst>
                  <a:outerShdw blurRad="38100" dist="38100" dir="2700000" algn="tl">
                    <a:srgbClr val="000000">
                      <a:alpha val="43137"/>
                    </a:srgbClr>
                  </a:outerShdw>
                </a:effectLst>
                <a:latin typeface="UTM Showcard" panose="02040603050506020204" pitchFamily="18" charset="0"/>
              </a:rPr>
              <a:t>T</a:t>
            </a:r>
            <a:r>
              <a:rPr lang="en-US" sz="5400" spc="300" dirty="0">
                <a:ln w="38100">
                  <a:solidFill>
                    <a:schemeClr val="bg1"/>
                  </a:solidFill>
                </a:ln>
                <a:solidFill>
                  <a:srgbClr val="FE64C2"/>
                </a:solidFill>
                <a:effectLst>
                  <a:outerShdw blurRad="38100" dist="38100" dir="2700000" algn="tl">
                    <a:srgbClr val="000000">
                      <a:alpha val="43137"/>
                    </a:srgbClr>
                  </a:outerShdw>
                </a:effectLst>
                <a:latin typeface="UTM Showcard" panose="02040603050506020204" pitchFamily="18" charset="0"/>
              </a:rPr>
              <a:t>À</a:t>
            </a:r>
            <a:r>
              <a:rPr lang="en-US" sz="5400" spc="300" dirty="0">
                <a:ln w="38100">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UTM Showcard" panose="02040603050506020204" pitchFamily="18" charset="0"/>
              </a:rPr>
              <a:t>I</a:t>
            </a:r>
            <a:r>
              <a:rPr lang="en-US" sz="5400" spc="300" dirty="0">
                <a:ln w="38100">
                  <a:solidFill>
                    <a:schemeClr val="bg1"/>
                  </a:solidFill>
                </a:ln>
                <a:solidFill>
                  <a:srgbClr val="FFBB58"/>
                </a:solidFill>
                <a:effectLst>
                  <a:outerShdw blurRad="38100" dist="38100" dir="2700000" algn="tl">
                    <a:srgbClr val="000000">
                      <a:alpha val="43137"/>
                    </a:srgbClr>
                  </a:outerShdw>
                </a:effectLst>
                <a:latin typeface="UTM Showcard" panose="02040603050506020204" pitchFamily="18" charset="0"/>
              </a:rPr>
              <a:t> </a:t>
            </a:r>
            <a:r>
              <a:rPr lang="en-US" sz="5400" spc="300" dirty="0">
                <a:ln w="38100">
                  <a:solidFill>
                    <a:schemeClr val="bg1"/>
                  </a:solidFill>
                </a:ln>
                <a:solidFill>
                  <a:srgbClr val="C7DF63"/>
                </a:solidFill>
                <a:effectLst>
                  <a:outerShdw blurRad="38100" dist="38100" dir="2700000" algn="tl">
                    <a:srgbClr val="000000">
                      <a:alpha val="43137"/>
                    </a:srgbClr>
                  </a:outerShdw>
                </a:effectLst>
                <a:latin typeface="UTM Showcard" panose="02040603050506020204" pitchFamily="18" charset="0"/>
              </a:rPr>
              <a:t>B</a:t>
            </a:r>
            <a:r>
              <a:rPr lang="en-US" sz="5400" spc="300" dirty="0">
                <a:ln w="38100">
                  <a:solidFill>
                    <a:schemeClr val="bg1"/>
                  </a:solidFill>
                </a:ln>
                <a:solidFill>
                  <a:srgbClr val="8DD66E"/>
                </a:solidFill>
                <a:effectLst>
                  <a:outerShdw blurRad="38100" dist="38100" dir="2700000" algn="tl">
                    <a:srgbClr val="000000">
                      <a:alpha val="43137"/>
                    </a:srgbClr>
                  </a:outerShdw>
                </a:effectLst>
                <a:latin typeface="UTM Showcard" panose="02040603050506020204" pitchFamily="18" charset="0"/>
              </a:rPr>
              <a:t>A</a:t>
            </a:r>
          </a:p>
        </p:txBody>
      </p:sp>
      <p:grpSp>
        <p:nvGrpSpPr>
          <p:cNvPr id="27" name="Group 26">
            <a:extLst>
              <a:ext uri="{FF2B5EF4-FFF2-40B4-BE49-F238E27FC236}">
                <a16:creationId xmlns:a16="http://schemas.microsoft.com/office/drawing/2014/main" xmlns="" id="{0970CEA2-28E2-2293-9EC1-447ED08E7924}"/>
              </a:ext>
            </a:extLst>
          </p:cNvPr>
          <p:cNvGrpSpPr/>
          <p:nvPr/>
        </p:nvGrpSpPr>
        <p:grpSpPr>
          <a:xfrm>
            <a:off x="539087" y="1531113"/>
            <a:ext cx="3657600" cy="4937608"/>
            <a:chOff x="798589" y="1466383"/>
            <a:chExt cx="3657600" cy="4937608"/>
          </a:xfrm>
        </p:grpSpPr>
        <p:pic>
          <p:nvPicPr>
            <p:cNvPr id="4" name="Picture 3" descr="A person holding a bouquet of flowers and a group of children&#10;&#10;Description automatically generated">
              <a:extLst>
                <a:ext uri="{FF2B5EF4-FFF2-40B4-BE49-F238E27FC236}">
                  <a16:creationId xmlns:a16="http://schemas.microsoft.com/office/drawing/2014/main" xmlns="" id="{7E6A8018-1AFD-3BEA-21E9-13D778EDA036}"/>
                </a:ext>
              </a:extLst>
            </p:cNvPr>
            <p:cNvPicPr>
              <a:picLocks noChangeAspect="1"/>
            </p:cNvPicPr>
            <p:nvPr/>
          </p:nvPicPr>
          <p:blipFill rotWithShape="1">
            <a:blip r:embed="rId4">
              <a:extLst>
                <a:ext uri="{28A0092B-C50C-407E-A947-70E740481C1C}">
                  <a14:useLocalDpi xmlns:a14="http://schemas.microsoft.com/office/drawing/2010/main" val="0"/>
                </a:ext>
              </a:extLst>
            </a:blip>
            <a:srcRect l="32649" t="-489" r="14851" b="489"/>
            <a:stretch/>
          </p:blipFill>
          <p:spPr>
            <a:xfrm>
              <a:off x="798589" y="1466383"/>
              <a:ext cx="3657600" cy="3657600"/>
            </a:xfrm>
            <a:prstGeom prst="rect">
              <a:avLst/>
            </a:prstGeom>
          </p:spPr>
        </p:pic>
        <p:sp>
          <p:nvSpPr>
            <p:cNvPr id="5" name="TextBox 4">
              <a:extLst>
                <a:ext uri="{FF2B5EF4-FFF2-40B4-BE49-F238E27FC236}">
                  <a16:creationId xmlns:a16="http://schemas.microsoft.com/office/drawing/2014/main" xmlns="" id="{30B16447-3584-9779-E079-D268C8C56DB6}"/>
                </a:ext>
              </a:extLst>
            </p:cNvPr>
            <p:cNvSpPr txBox="1"/>
            <p:nvPr/>
          </p:nvSpPr>
          <p:spPr>
            <a:xfrm>
              <a:off x="798589" y="5203662"/>
              <a:ext cx="3657600" cy="1200329"/>
            </a:xfrm>
            <a:prstGeom prst="rect">
              <a:avLst/>
            </a:prstGeom>
            <a:noFill/>
          </p:spPr>
          <p:txBody>
            <a:bodyPr wrap="square" rtlCol="0">
              <a:spAutoFit/>
            </a:bodyPr>
            <a:lstStyle/>
            <a:p>
              <a:pPr algn="ctr"/>
              <a:r>
                <a:rPr lang="en-US" sz="3600" b="1" dirty="0" err="1">
                  <a:solidFill>
                    <a:srgbClr val="002060"/>
                  </a:solidFill>
                </a:rPr>
                <a:t>Ngày</a:t>
              </a:r>
              <a:r>
                <a:rPr lang="en-US" sz="3600" b="1" dirty="0">
                  <a:solidFill>
                    <a:srgbClr val="002060"/>
                  </a:solidFill>
                </a:rPr>
                <a:t> </a:t>
              </a:r>
              <a:r>
                <a:rPr lang="en-US" sz="3600" b="1" dirty="0" err="1">
                  <a:solidFill>
                    <a:srgbClr val="002060"/>
                  </a:solidFill>
                </a:rPr>
                <a:t>Nhà</a:t>
              </a:r>
              <a:r>
                <a:rPr lang="en-US" sz="3600" b="1" dirty="0">
                  <a:solidFill>
                    <a:srgbClr val="002060"/>
                  </a:solidFill>
                </a:rPr>
                <a:t> </a:t>
              </a:r>
              <a:r>
                <a:rPr lang="en-US" sz="3600" b="1" dirty="0" err="1">
                  <a:solidFill>
                    <a:srgbClr val="002060"/>
                  </a:solidFill>
                </a:rPr>
                <a:t>giáo</a:t>
              </a:r>
              <a:r>
                <a:rPr lang="en-US" sz="3600" b="1" dirty="0">
                  <a:solidFill>
                    <a:srgbClr val="002060"/>
                  </a:solidFill>
                </a:rPr>
                <a:t> </a:t>
              </a:r>
              <a:r>
                <a:rPr lang="en-US" sz="3600" b="1" dirty="0" err="1">
                  <a:solidFill>
                    <a:srgbClr val="002060"/>
                  </a:solidFill>
                </a:rPr>
                <a:t>Việt</a:t>
              </a:r>
              <a:r>
                <a:rPr lang="en-US" sz="3600" b="1" dirty="0">
                  <a:solidFill>
                    <a:srgbClr val="002060"/>
                  </a:solidFill>
                </a:rPr>
                <a:t> Nam</a:t>
              </a:r>
            </a:p>
          </p:txBody>
        </p:sp>
      </p:grpSp>
      <p:grpSp>
        <p:nvGrpSpPr>
          <p:cNvPr id="26" name="Group 25">
            <a:extLst>
              <a:ext uri="{FF2B5EF4-FFF2-40B4-BE49-F238E27FC236}">
                <a16:creationId xmlns:a16="http://schemas.microsoft.com/office/drawing/2014/main" xmlns="" id="{6F71C0DE-A5FC-A997-94C4-6A4CB1131EEF}"/>
              </a:ext>
            </a:extLst>
          </p:cNvPr>
          <p:cNvGrpSpPr/>
          <p:nvPr/>
        </p:nvGrpSpPr>
        <p:grpSpPr>
          <a:xfrm>
            <a:off x="4433447" y="1912310"/>
            <a:ext cx="7179414" cy="3898020"/>
            <a:chOff x="4969633" y="1929243"/>
            <a:chExt cx="6852119" cy="3898020"/>
          </a:xfrm>
        </p:grpSpPr>
        <p:sp>
          <p:nvSpPr>
            <p:cNvPr id="19" name="Lưu đồ: Tài liệu 106">
              <a:extLst>
                <a:ext uri="{FF2B5EF4-FFF2-40B4-BE49-F238E27FC236}">
                  <a16:creationId xmlns:a16="http://schemas.microsoft.com/office/drawing/2014/main" xmlns="" id="{6489CF14-4DA1-4624-FB6B-167A2A611168}"/>
                </a:ext>
              </a:extLst>
            </p:cNvPr>
            <p:cNvSpPr/>
            <p:nvPr/>
          </p:nvSpPr>
          <p:spPr>
            <a:xfrm>
              <a:off x="4969633" y="1929243"/>
              <a:ext cx="6852119" cy="3898020"/>
            </a:xfrm>
            <a:custGeom>
              <a:avLst/>
              <a:gdLst>
                <a:gd name="connsiteX0" fmla="*/ 0 w 6852119"/>
                <a:gd name="connsiteY0" fmla="*/ 0 h 3898020"/>
                <a:gd name="connsiteX1" fmla="*/ 6852119 w 6852119"/>
                <a:gd name="connsiteY1" fmla="*/ 0 h 3898020"/>
                <a:gd name="connsiteX2" fmla="*/ 6852119 w 6852119"/>
                <a:gd name="connsiteY2" fmla="*/ 3125995 h 3898020"/>
                <a:gd name="connsiteX3" fmla="*/ 0 w 6852119"/>
                <a:gd name="connsiteY3" fmla="*/ 3640317 h 3898020"/>
                <a:gd name="connsiteX4" fmla="*/ 0 w 6852119"/>
                <a:gd name="connsiteY4" fmla="*/ 0 h 3898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2119" h="3898020" fill="none" extrusionOk="0">
                  <a:moveTo>
                    <a:pt x="0" y="0"/>
                  </a:moveTo>
                  <a:cubicBezTo>
                    <a:pt x="1465475" y="143258"/>
                    <a:pt x="3465912" y="169764"/>
                    <a:pt x="6852119" y="0"/>
                  </a:cubicBezTo>
                  <a:cubicBezTo>
                    <a:pt x="6974541" y="1504230"/>
                    <a:pt x="6930811" y="2741081"/>
                    <a:pt x="6852119" y="3125995"/>
                  </a:cubicBezTo>
                  <a:cubicBezTo>
                    <a:pt x="3467024" y="3091217"/>
                    <a:pt x="3525939" y="4335168"/>
                    <a:pt x="0" y="3640317"/>
                  </a:cubicBezTo>
                  <a:cubicBezTo>
                    <a:pt x="-54846" y="2082774"/>
                    <a:pt x="69323" y="517959"/>
                    <a:pt x="0" y="0"/>
                  </a:cubicBezTo>
                  <a:close/>
                </a:path>
                <a:path w="6852119" h="3898020" stroke="0" extrusionOk="0">
                  <a:moveTo>
                    <a:pt x="0" y="0"/>
                  </a:moveTo>
                  <a:cubicBezTo>
                    <a:pt x="2288701" y="-69867"/>
                    <a:pt x="4058394" y="63979"/>
                    <a:pt x="6852119" y="0"/>
                  </a:cubicBezTo>
                  <a:cubicBezTo>
                    <a:pt x="7007114" y="725128"/>
                    <a:pt x="6847580" y="2363226"/>
                    <a:pt x="6852119" y="3125995"/>
                  </a:cubicBezTo>
                  <a:cubicBezTo>
                    <a:pt x="3440158" y="3065092"/>
                    <a:pt x="3340321" y="4180188"/>
                    <a:pt x="0" y="3640317"/>
                  </a:cubicBezTo>
                  <a:cubicBezTo>
                    <a:pt x="-13679" y="2572276"/>
                    <a:pt x="124305" y="1197721"/>
                    <a:pt x="0" y="0"/>
                  </a:cubicBezTo>
                  <a:close/>
                </a:path>
              </a:pathLst>
            </a:custGeom>
            <a:solidFill>
              <a:srgbClr val="FFFFCC"/>
            </a:solidFill>
            <a:ln w="28575">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7" name="TextBox 16">
              <a:extLst>
                <a:ext uri="{FF2B5EF4-FFF2-40B4-BE49-F238E27FC236}">
                  <a16:creationId xmlns:a16="http://schemas.microsoft.com/office/drawing/2014/main" xmlns="" id="{1EEA893B-3B87-42F9-720D-DDC95AC42EA5}"/>
                </a:ext>
              </a:extLst>
            </p:cNvPr>
            <p:cNvSpPr txBox="1"/>
            <p:nvPr/>
          </p:nvSpPr>
          <p:spPr>
            <a:xfrm>
              <a:off x="5034402" y="2146208"/>
              <a:ext cx="6722578" cy="1077218"/>
            </a:xfrm>
            <a:prstGeom prst="rect">
              <a:avLst/>
            </a:prstGeom>
            <a:noFill/>
          </p:spPr>
          <p:txBody>
            <a:bodyPr wrap="square">
              <a:spAutoFit/>
            </a:bodyPr>
            <a:lstStyle/>
            <a:p>
              <a:pPr algn="just"/>
              <a:r>
                <a:rPr lang="en-US" sz="3200" b="1" dirty="0" err="1">
                  <a:solidFill>
                    <a:schemeClr val="tx2">
                      <a:lumMod val="75000"/>
                    </a:schemeClr>
                  </a:solidFill>
                </a:rPr>
                <a:t>Cảm</a:t>
              </a:r>
              <a:r>
                <a:rPr lang="en-US" sz="3200" b="1" dirty="0">
                  <a:solidFill>
                    <a:schemeClr val="tx2">
                      <a:lumMod val="75000"/>
                    </a:schemeClr>
                  </a:solidFill>
                </a:rPr>
                <a:t> </a:t>
              </a:r>
              <a:r>
                <a:rPr lang="en-US" sz="3200" b="1" dirty="0" err="1">
                  <a:solidFill>
                    <a:schemeClr val="tx2">
                      <a:lumMod val="75000"/>
                    </a:schemeClr>
                  </a:solidFill>
                </a:rPr>
                <a:t>xúc</a:t>
              </a:r>
              <a:r>
                <a:rPr lang="en-US" sz="3200" b="1" dirty="0">
                  <a:solidFill>
                    <a:schemeClr val="tx2">
                      <a:lumMod val="75000"/>
                    </a:schemeClr>
                  </a:solidFill>
                </a:rPr>
                <a:t> </a:t>
              </a:r>
              <a:r>
                <a:rPr lang="en-US" sz="3200" b="1" dirty="0" err="1">
                  <a:solidFill>
                    <a:schemeClr val="tx2">
                      <a:lumMod val="75000"/>
                    </a:schemeClr>
                  </a:solidFill>
                </a:rPr>
                <a:t>của</a:t>
              </a:r>
              <a:r>
                <a:rPr lang="en-US" sz="3200" b="1" dirty="0">
                  <a:solidFill>
                    <a:schemeClr val="tx2">
                      <a:lumMod val="75000"/>
                    </a:schemeClr>
                  </a:solidFill>
                </a:rPr>
                <a:t> </a:t>
              </a:r>
              <a:r>
                <a:rPr lang="en-US" sz="3200" b="1" dirty="0" err="1">
                  <a:solidFill>
                    <a:schemeClr val="tx2">
                      <a:lumMod val="75000"/>
                    </a:schemeClr>
                  </a:solidFill>
                </a:rPr>
                <a:t>mọi</a:t>
              </a:r>
              <a:r>
                <a:rPr lang="en-US" sz="3200" b="1" dirty="0">
                  <a:solidFill>
                    <a:schemeClr val="tx2">
                      <a:lumMod val="75000"/>
                    </a:schemeClr>
                  </a:solidFill>
                </a:rPr>
                <a:t> </a:t>
              </a:r>
              <a:r>
                <a:rPr lang="en-US" sz="3200" b="1" dirty="0" err="1">
                  <a:solidFill>
                    <a:schemeClr val="tx2">
                      <a:lumMod val="75000"/>
                    </a:schemeClr>
                  </a:solidFill>
                </a:rPr>
                <a:t>người</a:t>
              </a:r>
              <a:r>
                <a:rPr lang="en-US" sz="3200" b="1" dirty="0">
                  <a:solidFill>
                    <a:schemeClr val="tx2">
                      <a:lumMod val="75000"/>
                    </a:schemeClr>
                  </a:solidFill>
                </a:rPr>
                <a:t> </a:t>
              </a:r>
              <a:r>
                <a:rPr lang="en-US" sz="3200" b="1" dirty="0" err="1">
                  <a:solidFill>
                    <a:schemeClr val="tx2">
                      <a:lumMod val="75000"/>
                    </a:schemeClr>
                  </a:solidFill>
                </a:rPr>
                <a:t>khi</a:t>
              </a:r>
              <a:r>
                <a:rPr lang="en-US" sz="3200" b="1" dirty="0">
                  <a:solidFill>
                    <a:schemeClr val="tx2">
                      <a:lumMod val="75000"/>
                    </a:schemeClr>
                  </a:solidFill>
                </a:rPr>
                <a:t> </a:t>
              </a:r>
              <a:r>
                <a:rPr lang="en-US" sz="3200" b="1" dirty="0" err="1">
                  <a:solidFill>
                    <a:schemeClr val="tx2">
                      <a:lumMod val="75000"/>
                    </a:schemeClr>
                  </a:solidFill>
                </a:rPr>
                <a:t>tham</a:t>
              </a:r>
              <a:r>
                <a:rPr lang="en-US" sz="3200" b="1" dirty="0">
                  <a:solidFill>
                    <a:schemeClr val="tx2">
                      <a:lumMod val="75000"/>
                    </a:schemeClr>
                  </a:solidFill>
                </a:rPr>
                <a:t> </a:t>
              </a:r>
              <a:r>
                <a:rPr lang="en-US" sz="3200" b="1" dirty="0" err="1">
                  <a:solidFill>
                    <a:schemeClr val="tx2">
                      <a:lumMod val="75000"/>
                    </a:schemeClr>
                  </a:solidFill>
                </a:rPr>
                <a:t>gia</a:t>
              </a:r>
              <a:r>
                <a:rPr lang="en-US" sz="3200" b="1" dirty="0">
                  <a:solidFill>
                    <a:schemeClr val="tx2">
                      <a:lumMod val="75000"/>
                    </a:schemeClr>
                  </a:solidFill>
                </a:rPr>
                <a:t> </a:t>
              </a:r>
              <a:r>
                <a:rPr lang="en-US" sz="3200" b="1" dirty="0" err="1">
                  <a:solidFill>
                    <a:schemeClr val="tx2">
                      <a:lumMod val="75000"/>
                    </a:schemeClr>
                  </a:solidFill>
                </a:rPr>
                <a:t>ngày</a:t>
              </a:r>
              <a:r>
                <a:rPr lang="en-US" sz="3200" b="1" dirty="0">
                  <a:solidFill>
                    <a:schemeClr val="tx2">
                      <a:lumMod val="75000"/>
                    </a:schemeClr>
                  </a:solidFill>
                </a:rPr>
                <a:t> </a:t>
              </a:r>
              <a:r>
                <a:rPr lang="en-US" sz="3200" b="1" dirty="0" err="1">
                  <a:solidFill>
                    <a:schemeClr val="tx2">
                      <a:lumMod val="75000"/>
                    </a:schemeClr>
                  </a:solidFill>
                </a:rPr>
                <a:t>hội</a:t>
              </a:r>
              <a:r>
                <a:rPr lang="en-US" sz="3200" b="1" dirty="0">
                  <a:solidFill>
                    <a:schemeClr val="tx2">
                      <a:lumMod val="75000"/>
                    </a:schemeClr>
                  </a:solidFill>
                </a:rPr>
                <a:t> </a:t>
              </a:r>
              <a:r>
                <a:rPr lang="en-US" sz="3200" b="1" dirty="0" err="1">
                  <a:solidFill>
                    <a:schemeClr val="tx2">
                      <a:lumMod val="75000"/>
                    </a:schemeClr>
                  </a:solidFill>
                </a:rPr>
                <a:t>như</a:t>
              </a:r>
              <a:r>
                <a:rPr lang="en-US" sz="3200" b="1" dirty="0">
                  <a:solidFill>
                    <a:schemeClr val="tx2">
                      <a:lumMod val="75000"/>
                    </a:schemeClr>
                  </a:solidFill>
                </a:rPr>
                <a:t> </a:t>
              </a:r>
              <a:r>
                <a:rPr lang="en-US" sz="3200" b="1" dirty="0" err="1">
                  <a:solidFill>
                    <a:schemeClr val="tx2">
                      <a:lumMod val="75000"/>
                    </a:schemeClr>
                  </a:solidFill>
                </a:rPr>
                <a:t>thế</a:t>
              </a:r>
              <a:r>
                <a:rPr lang="en-US" sz="3200" b="1" dirty="0">
                  <a:solidFill>
                    <a:schemeClr val="tx2">
                      <a:lumMod val="75000"/>
                    </a:schemeClr>
                  </a:solidFill>
                </a:rPr>
                <a:t> </a:t>
              </a:r>
              <a:r>
                <a:rPr lang="en-US" sz="3200" b="1" dirty="0" err="1">
                  <a:solidFill>
                    <a:schemeClr val="tx2">
                      <a:lumMod val="75000"/>
                    </a:schemeClr>
                  </a:solidFill>
                </a:rPr>
                <a:t>nào</a:t>
              </a:r>
              <a:r>
                <a:rPr lang="en-US" sz="3200" b="1" dirty="0">
                  <a:solidFill>
                    <a:schemeClr val="tx2">
                      <a:lumMod val="75000"/>
                    </a:schemeClr>
                  </a:solidFill>
                </a:rPr>
                <a:t>?</a:t>
              </a:r>
            </a:p>
          </p:txBody>
        </p:sp>
      </p:grpSp>
      <p:sp>
        <p:nvSpPr>
          <p:cNvPr id="20" name="TextBox 19">
            <a:extLst>
              <a:ext uri="{FF2B5EF4-FFF2-40B4-BE49-F238E27FC236}">
                <a16:creationId xmlns:a16="http://schemas.microsoft.com/office/drawing/2014/main" xmlns="" id="{790E3749-2DC8-D51D-FAE3-F304AFFF8355}"/>
              </a:ext>
            </a:extLst>
          </p:cNvPr>
          <p:cNvSpPr txBox="1"/>
          <p:nvPr/>
        </p:nvSpPr>
        <p:spPr>
          <a:xfrm>
            <a:off x="4512708" y="3280547"/>
            <a:ext cx="7043685" cy="1477328"/>
          </a:xfrm>
          <a:prstGeom prst="rect">
            <a:avLst/>
          </a:prstGeom>
          <a:noFill/>
        </p:spPr>
        <p:txBody>
          <a:bodyPr wrap="square">
            <a:spAutoFit/>
          </a:bodyPr>
          <a:lstStyle/>
          <a:p>
            <a:pPr algn="just"/>
            <a:r>
              <a:rPr lang="en-US" sz="3000" dirty="0" err="1">
                <a:cs typeface="Calibri" panose="020F0502020204030204" pitchFamily="34" charset="0"/>
              </a:rPr>
              <a:t>Buổi</a:t>
            </a:r>
            <a:r>
              <a:rPr lang="en-US" sz="3000" dirty="0">
                <a:cs typeface="Calibri" panose="020F0502020204030204" pitchFamily="34" charset="0"/>
              </a:rPr>
              <a:t> </a:t>
            </a:r>
            <a:r>
              <a:rPr lang="en-US" sz="3000" dirty="0" err="1">
                <a:cs typeface="Calibri" panose="020F0502020204030204" pitchFamily="34" charset="0"/>
              </a:rPr>
              <a:t>lễ</a:t>
            </a:r>
            <a:r>
              <a:rPr lang="en-US" sz="3000" dirty="0">
                <a:cs typeface="Calibri" panose="020F0502020204030204" pitchFamily="34" charset="0"/>
              </a:rPr>
              <a:t> </a:t>
            </a:r>
            <a:r>
              <a:rPr lang="en-US" sz="3000" dirty="0" err="1">
                <a:cs typeface="Calibri" panose="020F0502020204030204" pitchFamily="34" charset="0"/>
              </a:rPr>
              <a:t>để</a:t>
            </a:r>
            <a:r>
              <a:rPr lang="en-US" sz="3000" dirty="0">
                <a:cs typeface="Calibri" panose="020F0502020204030204" pitchFamily="34" charset="0"/>
              </a:rPr>
              <a:t> </a:t>
            </a:r>
            <a:r>
              <a:rPr lang="en-US" sz="3000" dirty="0" err="1">
                <a:cs typeface="Calibri" panose="020F0502020204030204" pitchFamily="34" charset="0"/>
              </a:rPr>
              <a:t>lại</a:t>
            </a:r>
            <a:r>
              <a:rPr lang="en-US" sz="3000" dirty="0">
                <a:cs typeface="Calibri" panose="020F0502020204030204" pitchFamily="34" charset="0"/>
              </a:rPr>
              <a:t> </a:t>
            </a:r>
            <a:r>
              <a:rPr lang="en-US" sz="3000" dirty="0" err="1">
                <a:cs typeface="Calibri" panose="020F0502020204030204" pitchFamily="34" charset="0"/>
              </a:rPr>
              <a:t>cho</a:t>
            </a:r>
            <a:r>
              <a:rPr lang="en-US" sz="3000" dirty="0">
                <a:cs typeface="Calibri" panose="020F0502020204030204" pitchFamily="34" charset="0"/>
              </a:rPr>
              <a:t> </a:t>
            </a:r>
            <a:r>
              <a:rPr lang="en-US" sz="3000" dirty="0" err="1">
                <a:cs typeface="Calibri" panose="020F0502020204030204" pitchFamily="34" charset="0"/>
              </a:rPr>
              <a:t>chúng</a:t>
            </a:r>
            <a:r>
              <a:rPr lang="en-US" sz="3000" dirty="0">
                <a:cs typeface="Calibri" panose="020F0502020204030204" pitchFamily="34" charset="0"/>
              </a:rPr>
              <a:t> </a:t>
            </a:r>
            <a:r>
              <a:rPr lang="en-US" sz="3000" dirty="0" err="1">
                <a:cs typeface="Calibri" panose="020F0502020204030204" pitchFamily="34" charset="0"/>
              </a:rPr>
              <a:t>em</a:t>
            </a:r>
            <a:r>
              <a:rPr lang="en-US" sz="3000" dirty="0">
                <a:cs typeface="Calibri" panose="020F0502020204030204" pitchFamily="34" charset="0"/>
              </a:rPr>
              <a:t> </a:t>
            </a:r>
            <a:r>
              <a:rPr lang="en-US" sz="3000" dirty="0" err="1">
                <a:cs typeface="Calibri" panose="020F0502020204030204" pitchFamily="34" charset="0"/>
              </a:rPr>
              <a:t>nhiều</a:t>
            </a:r>
            <a:r>
              <a:rPr lang="en-US" sz="3000" dirty="0">
                <a:cs typeface="Calibri" panose="020F0502020204030204" pitchFamily="34" charset="0"/>
              </a:rPr>
              <a:t> </a:t>
            </a:r>
            <a:r>
              <a:rPr lang="en-US" sz="3000" dirty="0" err="1">
                <a:cs typeface="Calibri" panose="020F0502020204030204" pitchFamily="34" charset="0"/>
              </a:rPr>
              <a:t>cảm</a:t>
            </a:r>
            <a:r>
              <a:rPr lang="en-US" sz="3000" dirty="0">
                <a:cs typeface="Calibri" panose="020F0502020204030204" pitchFamily="34" charset="0"/>
              </a:rPr>
              <a:t> </a:t>
            </a:r>
            <a:r>
              <a:rPr lang="en-US" sz="3000" dirty="0" err="1">
                <a:cs typeface="Calibri" panose="020F0502020204030204" pitchFamily="34" charset="0"/>
              </a:rPr>
              <a:t>xúc</a:t>
            </a:r>
            <a:r>
              <a:rPr lang="en-US" sz="3000" dirty="0">
                <a:cs typeface="Calibri" panose="020F0502020204030204" pitchFamily="34" charset="0"/>
              </a:rPr>
              <a:t> </a:t>
            </a:r>
            <a:r>
              <a:rPr lang="en-US" sz="3000" dirty="0" err="1">
                <a:cs typeface="Calibri" panose="020F0502020204030204" pitchFamily="34" charset="0"/>
              </a:rPr>
              <a:t>khó</a:t>
            </a:r>
            <a:r>
              <a:rPr lang="en-US" sz="3000" dirty="0">
                <a:cs typeface="Calibri" panose="020F0502020204030204" pitchFamily="34" charset="0"/>
              </a:rPr>
              <a:t> </a:t>
            </a:r>
            <a:r>
              <a:rPr lang="en-US" sz="3000" dirty="0" err="1">
                <a:cs typeface="Calibri" panose="020F0502020204030204" pitchFamily="34" charset="0"/>
              </a:rPr>
              <a:t>quên</a:t>
            </a:r>
            <a:r>
              <a:rPr lang="en-US" sz="3000" dirty="0">
                <a:cs typeface="Calibri" panose="020F0502020204030204" pitchFamily="34" charset="0"/>
              </a:rPr>
              <a:t>, </a:t>
            </a:r>
            <a:r>
              <a:rPr lang="en-US" sz="3000" dirty="0" err="1">
                <a:cs typeface="Calibri" panose="020F0502020204030204" pitchFamily="34" charset="0"/>
              </a:rPr>
              <a:t>và</a:t>
            </a:r>
            <a:r>
              <a:rPr lang="en-US" sz="3000" dirty="0">
                <a:cs typeface="Calibri" panose="020F0502020204030204" pitchFamily="34" charset="0"/>
              </a:rPr>
              <a:t> </a:t>
            </a:r>
            <a:r>
              <a:rPr lang="en-US" sz="3000" dirty="0" err="1">
                <a:cs typeface="Calibri" panose="020F0502020204030204" pitchFamily="34" charset="0"/>
              </a:rPr>
              <a:t>các</a:t>
            </a:r>
            <a:r>
              <a:rPr lang="en-US" sz="3000" dirty="0">
                <a:cs typeface="Calibri" panose="020F0502020204030204" pitchFamily="34" charset="0"/>
              </a:rPr>
              <a:t> </a:t>
            </a:r>
            <a:r>
              <a:rPr lang="en-US" sz="3000" dirty="0" err="1">
                <a:cs typeface="Calibri" panose="020F0502020204030204" pitchFamily="34" charset="0"/>
              </a:rPr>
              <a:t>thầy</a:t>
            </a:r>
            <a:r>
              <a:rPr lang="en-US" sz="3000" dirty="0">
                <a:cs typeface="Calibri" panose="020F0502020204030204" pitchFamily="34" charset="0"/>
              </a:rPr>
              <a:t> </a:t>
            </a:r>
            <a:r>
              <a:rPr lang="en-US" sz="3000" dirty="0" err="1">
                <a:cs typeface="Calibri" panose="020F0502020204030204" pitchFamily="34" charset="0"/>
              </a:rPr>
              <a:t>cô</a:t>
            </a:r>
            <a:r>
              <a:rPr lang="en-US" sz="3000" dirty="0">
                <a:cs typeface="Calibri" panose="020F0502020204030204" pitchFamily="34" charset="0"/>
              </a:rPr>
              <a:t> </a:t>
            </a:r>
            <a:r>
              <a:rPr lang="en-US" sz="3000" dirty="0" err="1">
                <a:cs typeface="Calibri" panose="020F0502020204030204" pitchFamily="34" charset="0"/>
              </a:rPr>
              <a:t>cũng</a:t>
            </a:r>
            <a:r>
              <a:rPr lang="en-US" sz="3000" dirty="0">
                <a:cs typeface="Calibri" panose="020F0502020204030204" pitchFamily="34" charset="0"/>
              </a:rPr>
              <a:t> </a:t>
            </a:r>
            <a:r>
              <a:rPr lang="en-US" sz="3000" dirty="0" err="1">
                <a:cs typeface="Calibri" panose="020F0502020204030204" pitchFamily="34" charset="0"/>
              </a:rPr>
              <a:t>có</a:t>
            </a:r>
            <a:r>
              <a:rPr lang="en-US" sz="3000" dirty="0">
                <a:cs typeface="Calibri" panose="020F0502020204030204" pitchFamily="34" charset="0"/>
              </a:rPr>
              <a:t> </a:t>
            </a:r>
            <a:r>
              <a:rPr lang="en-US" sz="3000" dirty="0" err="1">
                <a:cs typeface="Calibri" panose="020F0502020204030204" pitchFamily="34" charset="0"/>
              </a:rPr>
              <a:t>những</a:t>
            </a:r>
            <a:r>
              <a:rPr lang="en-US" sz="3000" dirty="0">
                <a:cs typeface="Calibri" panose="020F0502020204030204" pitchFamily="34" charset="0"/>
              </a:rPr>
              <a:t> </a:t>
            </a:r>
            <a:r>
              <a:rPr lang="en-US" sz="3000" dirty="0" err="1">
                <a:cs typeface="Calibri" panose="020F0502020204030204" pitchFamily="34" charset="0"/>
              </a:rPr>
              <a:t>niềm</a:t>
            </a:r>
            <a:r>
              <a:rPr lang="en-US" sz="3000" dirty="0">
                <a:cs typeface="Calibri" panose="020F0502020204030204" pitchFamily="34" charset="0"/>
              </a:rPr>
              <a:t> </a:t>
            </a:r>
            <a:r>
              <a:rPr lang="en-US" sz="3000" dirty="0" err="1">
                <a:cs typeface="Calibri" panose="020F0502020204030204" pitchFamily="34" charset="0"/>
              </a:rPr>
              <a:t>vui</a:t>
            </a:r>
            <a:r>
              <a:rPr lang="en-US" sz="3000" dirty="0">
                <a:cs typeface="Calibri" panose="020F0502020204030204" pitchFamily="34" charset="0"/>
              </a:rPr>
              <a:t> </a:t>
            </a:r>
            <a:r>
              <a:rPr lang="en-US" sz="3000" dirty="0" err="1">
                <a:cs typeface="Calibri" panose="020F0502020204030204" pitchFamily="34" charset="0"/>
              </a:rPr>
              <a:t>và</a:t>
            </a:r>
            <a:r>
              <a:rPr lang="en-US" sz="3000" dirty="0">
                <a:cs typeface="Calibri" panose="020F0502020204030204" pitchFamily="34" charset="0"/>
              </a:rPr>
              <a:t> </a:t>
            </a:r>
            <a:r>
              <a:rPr lang="en-US" sz="3000" dirty="0" err="1">
                <a:cs typeface="Calibri" panose="020F0502020204030204" pitchFamily="34" charset="0"/>
              </a:rPr>
              <a:t>sự</a:t>
            </a:r>
            <a:r>
              <a:rPr lang="en-US" sz="3000" dirty="0">
                <a:cs typeface="Calibri" panose="020F0502020204030204" pitchFamily="34" charset="0"/>
              </a:rPr>
              <a:t> </a:t>
            </a:r>
            <a:r>
              <a:rPr lang="en-US" sz="3000" dirty="0" err="1">
                <a:cs typeface="Calibri" panose="020F0502020204030204" pitchFamily="34" charset="0"/>
              </a:rPr>
              <a:t>tự</a:t>
            </a:r>
            <a:r>
              <a:rPr lang="en-US" sz="3000" dirty="0">
                <a:cs typeface="Calibri" panose="020F0502020204030204" pitchFamily="34" charset="0"/>
              </a:rPr>
              <a:t> </a:t>
            </a:r>
            <a:r>
              <a:rPr lang="en-US" sz="3000" dirty="0" err="1">
                <a:cs typeface="Calibri" panose="020F0502020204030204" pitchFamily="34" charset="0"/>
              </a:rPr>
              <a:t>hào</a:t>
            </a:r>
            <a:r>
              <a:rPr lang="en-US" sz="3000" dirty="0">
                <a:cs typeface="Calibri" panose="020F0502020204030204" pitchFamily="34" charset="0"/>
              </a:rPr>
              <a:t> </a:t>
            </a:r>
            <a:r>
              <a:rPr lang="en-US" sz="3000" dirty="0" err="1">
                <a:cs typeface="Calibri" panose="020F0502020204030204" pitchFamily="34" charset="0"/>
              </a:rPr>
              <a:t>dành</a:t>
            </a:r>
            <a:r>
              <a:rPr lang="en-US" sz="3000" dirty="0">
                <a:cs typeface="Calibri" panose="020F0502020204030204" pitchFamily="34" charset="0"/>
              </a:rPr>
              <a:t> </a:t>
            </a:r>
            <a:r>
              <a:rPr lang="en-US" sz="3000" dirty="0" err="1">
                <a:cs typeface="Calibri" panose="020F0502020204030204" pitchFamily="34" charset="0"/>
              </a:rPr>
              <a:t>cho</a:t>
            </a:r>
            <a:r>
              <a:rPr lang="en-US" sz="3000" dirty="0">
                <a:cs typeface="Calibri" panose="020F0502020204030204" pitchFamily="34" charset="0"/>
              </a:rPr>
              <a:t> </a:t>
            </a:r>
            <a:r>
              <a:rPr lang="en-US" sz="3000" dirty="0" err="1">
                <a:cs typeface="Calibri" panose="020F0502020204030204" pitchFamily="34" charset="0"/>
              </a:rPr>
              <a:t>chúng</a:t>
            </a:r>
            <a:r>
              <a:rPr lang="en-US" sz="3000" dirty="0">
                <a:cs typeface="Calibri" panose="020F0502020204030204" pitchFamily="34" charset="0"/>
              </a:rPr>
              <a:t> </a:t>
            </a:r>
            <a:r>
              <a:rPr lang="en-US" sz="3000" dirty="0" err="1">
                <a:cs typeface="Calibri" panose="020F0502020204030204" pitchFamily="34" charset="0"/>
              </a:rPr>
              <a:t>em</a:t>
            </a:r>
            <a:r>
              <a:rPr lang="en-US" sz="3000" dirty="0">
                <a:cs typeface="Calibri" panose="020F0502020204030204" pitchFamily="34" charset="0"/>
              </a:rPr>
              <a:t>.</a:t>
            </a:r>
          </a:p>
        </p:txBody>
      </p:sp>
    </p:spTree>
    <p:extLst>
      <p:ext uri="{BB962C8B-B14F-4D97-AF65-F5344CB8AC3E}">
        <p14:creationId xmlns:p14="http://schemas.microsoft.com/office/powerpoint/2010/main" val="1774720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A5FC841-C78D-B2A5-1CBD-715507D9F2F3}"/>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xmlns="" id="{6D54635E-61D7-0D0E-4C28-616A5A612BB8}"/>
              </a:ext>
            </a:extLst>
          </p:cNvPr>
          <p:cNvSpPr/>
          <p:nvPr/>
        </p:nvSpPr>
        <p:spPr>
          <a:xfrm>
            <a:off x="516000" y="934720"/>
            <a:ext cx="11160000" cy="5464280"/>
          </a:xfrm>
          <a:custGeom>
            <a:avLst/>
            <a:gdLst>
              <a:gd name="connsiteX0" fmla="*/ 0 w 11160000"/>
              <a:gd name="connsiteY0" fmla="*/ 278842 h 5464280"/>
              <a:gd name="connsiteX1" fmla="*/ 278842 w 11160000"/>
              <a:gd name="connsiteY1" fmla="*/ 0 h 5464280"/>
              <a:gd name="connsiteX2" fmla="*/ 10881158 w 11160000"/>
              <a:gd name="connsiteY2" fmla="*/ 0 h 5464280"/>
              <a:gd name="connsiteX3" fmla="*/ 11160000 w 11160000"/>
              <a:gd name="connsiteY3" fmla="*/ 278842 h 5464280"/>
              <a:gd name="connsiteX4" fmla="*/ 11160000 w 11160000"/>
              <a:gd name="connsiteY4" fmla="*/ 5185438 h 5464280"/>
              <a:gd name="connsiteX5" fmla="*/ 10881158 w 11160000"/>
              <a:gd name="connsiteY5" fmla="*/ 5464280 h 5464280"/>
              <a:gd name="connsiteX6" fmla="*/ 278842 w 11160000"/>
              <a:gd name="connsiteY6" fmla="*/ 5464280 h 5464280"/>
              <a:gd name="connsiteX7" fmla="*/ 0 w 11160000"/>
              <a:gd name="connsiteY7" fmla="*/ 5185438 h 5464280"/>
              <a:gd name="connsiteX8" fmla="*/ 0 w 11160000"/>
              <a:gd name="connsiteY8" fmla="*/ 278842 h 546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0000" h="5464280" fill="none" extrusionOk="0">
                <a:moveTo>
                  <a:pt x="0" y="278842"/>
                </a:moveTo>
                <a:cubicBezTo>
                  <a:pt x="-13389" y="138292"/>
                  <a:pt x="101253" y="-15864"/>
                  <a:pt x="278842" y="0"/>
                </a:cubicBezTo>
                <a:cubicBezTo>
                  <a:pt x="3682530" y="146085"/>
                  <a:pt x="9710130" y="-75064"/>
                  <a:pt x="10881158" y="0"/>
                </a:cubicBezTo>
                <a:cubicBezTo>
                  <a:pt x="11054707" y="8371"/>
                  <a:pt x="11174563" y="117056"/>
                  <a:pt x="11160000" y="278842"/>
                </a:cubicBezTo>
                <a:cubicBezTo>
                  <a:pt x="11280531" y="1652305"/>
                  <a:pt x="11217306" y="3198442"/>
                  <a:pt x="11160000" y="5185438"/>
                </a:cubicBezTo>
                <a:cubicBezTo>
                  <a:pt x="11161915" y="5342528"/>
                  <a:pt x="11008827" y="5474569"/>
                  <a:pt x="10881158" y="5464280"/>
                </a:cubicBezTo>
                <a:cubicBezTo>
                  <a:pt x="8148420" y="5425316"/>
                  <a:pt x="4151395" y="5462962"/>
                  <a:pt x="278842" y="5464280"/>
                </a:cubicBezTo>
                <a:cubicBezTo>
                  <a:pt x="127708" y="5477276"/>
                  <a:pt x="-10927" y="5317704"/>
                  <a:pt x="0" y="5185438"/>
                </a:cubicBezTo>
                <a:cubicBezTo>
                  <a:pt x="25752" y="3758033"/>
                  <a:pt x="53058" y="2129326"/>
                  <a:pt x="0" y="278842"/>
                </a:cubicBezTo>
                <a:close/>
              </a:path>
              <a:path w="11160000" h="5464280" stroke="0" extrusionOk="0">
                <a:moveTo>
                  <a:pt x="0" y="278842"/>
                </a:moveTo>
                <a:cubicBezTo>
                  <a:pt x="-10061" y="145977"/>
                  <a:pt x="152908" y="7116"/>
                  <a:pt x="278842" y="0"/>
                </a:cubicBezTo>
                <a:cubicBezTo>
                  <a:pt x="2431715" y="70457"/>
                  <a:pt x="6067480" y="147060"/>
                  <a:pt x="10881158" y="0"/>
                </a:cubicBezTo>
                <a:cubicBezTo>
                  <a:pt x="11029023" y="-10420"/>
                  <a:pt x="11157108" y="120130"/>
                  <a:pt x="11160000" y="278842"/>
                </a:cubicBezTo>
                <a:cubicBezTo>
                  <a:pt x="11155418" y="1989843"/>
                  <a:pt x="11147118" y="4027484"/>
                  <a:pt x="11160000" y="5185438"/>
                </a:cubicBezTo>
                <a:cubicBezTo>
                  <a:pt x="11177624" y="5347857"/>
                  <a:pt x="11042318" y="5466977"/>
                  <a:pt x="10881158" y="5464280"/>
                </a:cubicBezTo>
                <a:cubicBezTo>
                  <a:pt x="9051482" y="5601647"/>
                  <a:pt x="5463724" y="5299169"/>
                  <a:pt x="278842" y="5464280"/>
                </a:cubicBezTo>
                <a:cubicBezTo>
                  <a:pt x="108948" y="5449472"/>
                  <a:pt x="7073" y="5317108"/>
                  <a:pt x="0" y="5185438"/>
                </a:cubicBezTo>
                <a:cubicBezTo>
                  <a:pt x="-79110" y="3917918"/>
                  <a:pt x="121341" y="2121205"/>
                  <a:pt x="0" y="278842"/>
                </a:cubicBezTo>
                <a:close/>
              </a:path>
            </a:pathLst>
          </a:custGeom>
          <a:solidFill>
            <a:schemeClr val="bg1"/>
          </a:solidFill>
          <a:ln w="19050" cap="rnd" cmpd="thinThick">
            <a:solidFill>
              <a:srgbClr val="007035"/>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8E76"/>
              </a:solidFill>
            </a:endParaRPr>
          </a:p>
        </p:txBody>
      </p:sp>
      <p:pic>
        <p:nvPicPr>
          <p:cNvPr id="5" name="Picture 4">
            <a:extLst>
              <a:ext uri="{FF2B5EF4-FFF2-40B4-BE49-F238E27FC236}">
                <a16:creationId xmlns:a16="http://schemas.microsoft.com/office/drawing/2014/main" xmlns="" id="{DA339C87-390E-3EBD-1D75-69B82B16BCE2}"/>
              </a:ext>
            </a:extLst>
          </p:cNvPr>
          <p:cNvPicPr>
            <a:picLocks noChangeAspect="1"/>
          </p:cNvPicPr>
          <p:nvPr/>
        </p:nvPicPr>
        <p:blipFill>
          <a:blip r:embed="rId3"/>
          <a:stretch>
            <a:fillRect/>
          </a:stretch>
        </p:blipFill>
        <p:spPr>
          <a:xfrm>
            <a:off x="0" y="498652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8" name="Picture 7">
            <a:extLst>
              <a:ext uri="{FF2B5EF4-FFF2-40B4-BE49-F238E27FC236}">
                <a16:creationId xmlns:a16="http://schemas.microsoft.com/office/drawing/2014/main" xmlns="" id="{7B7D1BDE-24B3-090D-543F-B3013BB4F01B}"/>
              </a:ext>
            </a:extLst>
          </p:cNvPr>
          <p:cNvPicPr>
            <a:picLocks noChangeAspect="1"/>
          </p:cNvPicPr>
          <p:nvPr/>
        </p:nvPicPr>
        <p:blipFill>
          <a:blip r:embed="rId4"/>
          <a:stretch>
            <a:fillRect/>
          </a:stretch>
        </p:blipFill>
        <p:spPr>
          <a:xfrm>
            <a:off x="1608724" y="5275384"/>
            <a:ext cx="8974545" cy="1582615"/>
          </a:xfrm>
          <a:prstGeom prst="rect">
            <a:avLst/>
          </a:prstGeom>
          <a:effectLst>
            <a:outerShdw blurRad="50800" dist="38100" dir="18900000" algn="bl" rotWithShape="0">
              <a:schemeClr val="tx1">
                <a:lumMod val="50000"/>
                <a:lumOff val="50000"/>
                <a:alpha val="40000"/>
              </a:schemeClr>
            </a:outerShdw>
          </a:effectLst>
        </p:spPr>
      </p:pic>
      <p:grpSp>
        <p:nvGrpSpPr>
          <p:cNvPr id="11" name="Group 10">
            <a:extLst>
              <a:ext uri="{FF2B5EF4-FFF2-40B4-BE49-F238E27FC236}">
                <a16:creationId xmlns:a16="http://schemas.microsoft.com/office/drawing/2014/main" xmlns="" id="{DC4574A3-C556-DAAF-1E4F-F223B943314D}"/>
              </a:ext>
            </a:extLst>
          </p:cNvPr>
          <p:cNvGrpSpPr/>
          <p:nvPr/>
        </p:nvGrpSpPr>
        <p:grpSpPr>
          <a:xfrm>
            <a:off x="187498" y="352433"/>
            <a:ext cx="4123434" cy="1548000"/>
            <a:chOff x="4034281" y="167056"/>
            <a:chExt cx="4123434" cy="1548000"/>
          </a:xfrm>
        </p:grpSpPr>
        <p:pic>
          <p:nvPicPr>
            <p:cNvPr id="9" name="Picture 8">
              <a:extLst>
                <a:ext uri="{FF2B5EF4-FFF2-40B4-BE49-F238E27FC236}">
                  <a16:creationId xmlns:a16="http://schemas.microsoft.com/office/drawing/2014/main" xmlns="" id="{DA1BC793-BCEF-D2BD-3043-B416C57317B8}"/>
                </a:ext>
              </a:extLst>
            </p:cNvPr>
            <p:cNvPicPr>
              <a:picLocks noChangeAspect="1"/>
            </p:cNvPicPr>
            <p:nvPr/>
          </p:nvPicPr>
          <p:blipFill>
            <a:blip r:embed="rId5"/>
            <a:stretch>
              <a:fillRect/>
            </a:stretch>
          </p:blipFill>
          <p:spPr>
            <a:xfrm>
              <a:off x="4034281" y="167056"/>
              <a:ext cx="4123434" cy="1548000"/>
            </a:xfrm>
            <a:prstGeom prst="rect">
              <a:avLst/>
            </a:prstGeom>
          </p:spPr>
        </p:pic>
        <p:sp>
          <p:nvSpPr>
            <p:cNvPr id="10" name="TextBox 9">
              <a:extLst>
                <a:ext uri="{FF2B5EF4-FFF2-40B4-BE49-F238E27FC236}">
                  <a16:creationId xmlns:a16="http://schemas.microsoft.com/office/drawing/2014/main" xmlns="" id="{8CE06E5B-566B-0A49-1D18-8040F099DDF4}"/>
                </a:ext>
              </a:extLst>
            </p:cNvPr>
            <p:cNvSpPr txBox="1"/>
            <p:nvPr/>
          </p:nvSpPr>
          <p:spPr>
            <a:xfrm>
              <a:off x="4411081" y="459000"/>
              <a:ext cx="3369833" cy="769441"/>
            </a:xfrm>
            <a:prstGeom prst="rect">
              <a:avLst/>
            </a:prstGeom>
            <a:noFill/>
          </p:spPr>
          <p:txBody>
            <a:bodyPr wrap="none" rtlCol="0">
              <a:spAutoFit/>
            </a:bodyPr>
            <a:lstStyle/>
            <a:p>
              <a:pPr algn="ctr"/>
              <a:r>
                <a:rPr lang="en-US" sz="4400" b="1">
                  <a:ln w="19050">
                    <a:solidFill>
                      <a:schemeClr val="bg1"/>
                    </a:solidFill>
                  </a:ln>
                  <a:solidFill>
                    <a:srgbClr val="007035"/>
                  </a:solidFill>
                  <a:effectLst>
                    <a:outerShdw blurRad="38100" dist="38100" dir="2700000" algn="tl">
                      <a:srgbClr val="000000">
                        <a:alpha val="43137"/>
                      </a:srgbClr>
                    </a:outerShdw>
                  </a:effectLst>
                  <a:latin typeface="UVN Banh Mi" pitchFamily="2" charset="0"/>
                </a:rPr>
                <a:t>BÀI LÀM MẪU</a:t>
              </a:r>
            </a:p>
          </p:txBody>
        </p:sp>
      </p:grpSp>
      <p:sp>
        <p:nvSpPr>
          <p:cNvPr id="2" name="TextBox 1">
            <a:extLst>
              <a:ext uri="{FF2B5EF4-FFF2-40B4-BE49-F238E27FC236}">
                <a16:creationId xmlns:a16="http://schemas.microsoft.com/office/drawing/2014/main" xmlns="" id="{D1C36058-6537-F665-0177-F9E12E17BF27}"/>
              </a:ext>
            </a:extLst>
          </p:cNvPr>
          <p:cNvSpPr txBox="1"/>
          <p:nvPr/>
        </p:nvSpPr>
        <p:spPr>
          <a:xfrm>
            <a:off x="703494" y="1942398"/>
            <a:ext cx="10785003" cy="3860416"/>
          </a:xfrm>
          <a:prstGeom prst="rect">
            <a:avLst/>
          </a:prstGeom>
          <a:noFill/>
        </p:spPr>
        <p:txBody>
          <a:bodyPr wrap="square" rtlCol="0">
            <a:spAutoFit/>
          </a:bodyPr>
          <a:lstStyle/>
          <a:p>
            <a:pPr algn="just">
              <a:lnSpc>
                <a:spcPct val="110000"/>
              </a:lnSpc>
            </a:pP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Trong không khí tưng bừng đón chào Ngày giáo Việt Nam, ai ai cũng hân hoan đón đợi. </a:t>
            </a:r>
            <a:r>
              <a:rPr lang="en-US" sz="2800" dirty="0" err="1">
                <a:latin typeface="Calibri" panose="020F0502020204030204" pitchFamily="34" charset="0"/>
                <a:cs typeface="Calibri" panose="020F0502020204030204" pitchFamily="34" charset="0"/>
              </a:rPr>
              <a:t>Cả</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sân trường rực rỡ hoa, các bạn ai cũng trở nên thật chỉnh chu trong bộ trang phục của mình. Sân khấu được trang trí từ chiều hôm trước. Những hình báo tường của các lớp được xếp đặt đẹp mắt, các lẵng hoa được bài trí quanh sân khấu. Giữa sân khấu là phông nền với </a:t>
            </a:r>
            <a:r>
              <a:rPr lang="en-US" sz="2800" dirty="0" err="1">
                <a:latin typeface="Calibri" panose="020F0502020204030204" pitchFamily="34" charset="0"/>
                <a:cs typeface="Calibri" panose="020F0502020204030204" pitchFamily="34" charset="0"/>
              </a:rPr>
              <a:t>dòng</a:t>
            </a:r>
            <a:r>
              <a:rPr lang="vi-VN" sz="2800" dirty="0">
                <a:latin typeface="Calibri" panose="020F0502020204030204" pitchFamily="34" charset="0"/>
                <a:cs typeface="Calibri" panose="020F0502020204030204" pitchFamily="34" charset="0"/>
              </a:rPr>
              <a:t> chữ nổi bật được viết rất tỉ mỉ: </a:t>
            </a:r>
            <a:r>
              <a:rPr lang="vi-VN" sz="2800" i="1" dirty="0">
                <a:latin typeface="Calibri" panose="020F0502020204030204" pitchFamily="34" charset="0"/>
                <a:cs typeface="Calibri" panose="020F0502020204030204" pitchFamily="34" charset="0"/>
              </a:rPr>
              <a:t>“Chào mừng ngày nhà giáo Việt Nam 20-11”. </a:t>
            </a:r>
            <a:r>
              <a:rPr lang="vi-VN" sz="2800" dirty="0">
                <a:latin typeface="Calibri" panose="020F0502020204030204" pitchFamily="34" charset="0"/>
                <a:cs typeface="Calibri" panose="020F0502020204030204" pitchFamily="34" charset="0"/>
              </a:rPr>
              <a:t>Bên phải sân khấu được xếp đặt một chiếc bục là chỗ để thầy cô lên phát biểu.</a:t>
            </a:r>
            <a:endParaRPr lang="en-US" sz="4400"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xmlns="" id="{AA226EC6-B661-1025-E3AB-43DC8024D440}"/>
              </a:ext>
            </a:extLst>
          </p:cNvPr>
          <p:cNvGrpSpPr/>
          <p:nvPr/>
        </p:nvGrpSpPr>
        <p:grpSpPr>
          <a:xfrm>
            <a:off x="4450131" y="1019674"/>
            <a:ext cx="5966404" cy="788288"/>
            <a:chOff x="1407205" y="1369019"/>
            <a:chExt cx="4418903" cy="720000"/>
          </a:xfrm>
        </p:grpSpPr>
        <p:pic>
          <p:nvPicPr>
            <p:cNvPr id="6" name="Picture 5">
              <a:extLst>
                <a:ext uri="{FF2B5EF4-FFF2-40B4-BE49-F238E27FC236}">
                  <a16:creationId xmlns:a16="http://schemas.microsoft.com/office/drawing/2014/main" xmlns="" id="{6093E0E6-D4FB-F8F6-A9ED-831CAB05E446}"/>
                </a:ext>
              </a:extLst>
            </p:cNvPr>
            <p:cNvPicPr>
              <a:picLocks noChangeAspect="1"/>
            </p:cNvPicPr>
            <p:nvPr/>
          </p:nvPicPr>
          <p:blipFill>
            <a:blip r:embed="rId6"/>
            <a:stretch>
              <a:fillRect/>
            </a:stretch>
          </p:blipFill>
          <p:spPr>
            <a:xfrm>
              <a:off x="1407205" y="1369019"/>
              <a:ext cx="4418903" cy="720000"/>
            </a:xfrm>
            <a:prstGeom prst="rect">
              <a:avLst/>
            </a:prstGeom>
          </p:spPr>
        </p:pic>
        <p:sp>
          <p:nvSpPr>
            <p:cNvPr id="12" name="TextBox 11">
              <a:extLst>
                <a:ext uri="{FF2B5EF4-FFF2-40B4-BE49-F238E27FC236}">
                  <a16:creationId xmlns:a16="http://schemas.microsoft.com/office/drawing/2014/main" xmlns="" id="{7BA39B69-8610-94A6-40E9-369B79490CF1}"/>
                </a:ext>
              </a:extLst>
            </p:cNvPr>
            <p:cNvSpPr txBox="1"/>
            <p:nvPr/>
          </p:nvSpPr>
          <p:spPr>
            <a:xfrm>
              <a:off x="1559101" y="1407349"/>
              <a:ext cx="4115111" cy="590340"/>
            </a:xfrm>
            <a:prstGeom prst="rect">
              <a:avLst/>
            </a:prstGeom>
            <a:noFill/>
          </p:spPr>
          <p:txBody>
            <a:bodyPr wrap="square" rtlCol="0">
              <a:spAutoFit/>
            </a:bodyPr>
            <a:lstStyle/>
            <a:p>
              <a:pPr algn="ctr"/>
              <a:r>
                <a:rPr lang="en-US" sz="3600" b="1" dirty="0" err="1">
                  <a:solidFill>
                    <a:schemeClr val="bg1"/>
                  </a:solidFill>
                </a:rPr>
                <a:t>Mở</a:t>
              </a:r>
              <a:r>
                <a:rPr lang="en-US" sz="3600" b="1" dirty="0">
                  <a:solidFill>
                    <a:schemeClr val="bg1"/>
                  </a:solidFill>
                </a:rPr>
                <a:t> </a:t>
              </a:r>
              <a:r>
                <a:rPr lang="en-US" sz="3600" b="1" dirty="0" err="1">
                  <a:solidFill>
                    <a:schemeClr val="bg1"/>
                  </a:solidFill>
                </a:rPr>
                <a:t>bài</a:t>
              </a:r>
              <a:r>
                <a:rPr lang="en-US" sz="3600" b="1" dirty="0">
                  <a:solidFill>
                    <a:schemeClr val="bg1"/>
                  </a:solidFill>
                </a:rPr>
                <a:t>: </a:t>
              </a:r>
              <a:r>
                <a:rPr lang="en-US" sz="3600" b="1" dirty="0" err="1">
                  <a:solidFill>
                    <a:schemeClr val="bg1"/>
                  </a:solidFill>
                </a:rPr>
                <a:t>Giới</a:t>
              </a:r>
              <a:r>
                <a:rPr lang="en-US" sz="3600" b="1" dirty="0">
                  <a:solidFill>
                    <a:schemeClr val="bg1"/>
                  </a:solidFill>
                </a:rPr>
                <a:t> </a:t>
              </a:r>
              <a:r>
                <a:rPr lang="en-US" sz="3600" b="1" dirty="0" err="1">
                  <a:solidFill>
                    <a:schemeClr val="bg1"/>
                  </a:solidFill>
                </a:rPr>
                <a:t>thiệu</a:t>
              </a:r>
              <a:r>
                <a:rPr lang="en-US" sz="3600" b="1" dirty="0">
                  <a:solidFill>
                    <a:schemeClr val="bg1"/>
                  </a:solidFill>
                </a:rPr>
                <a:t> </a:t>
              </a:r>
              <a:r>
                <a:rPr lang="en-US" sz="3600" b="1" dirty="0" err="1">
                  <a:solidFill>
                    <a:schemeClr val="bg1"/>
                  </a:solidFill>
                </a:rPr>
                <a:t>ngày</a:t>
              </a:r>
              <a:r>
                <a:rPr lang="en-US" sz="3600" b="1" dirty="0">
                  <a:solidFill>
                    <a:schemeClr val="bg1"/>
                  </a:solidFill>
                </a:rPr>
                <a:t> </a:t>
              </a:r>
              <a:r>
                <a:rPr lang="en-US" sz="3600" b="1" dirty="0" err="1">
                  <a:solidFill>
                    <a:schemeClr val="bg1"/>
                  </a:solidFill>
                </a:rPr>
                <a:t>hội</a:t>
              </a:r>
              <a:endParaRPr lang="en-US" sz="3600" b="1" dirty="0">
                <a:solidFill>
                  <a:schemeClr val="bg1"/>
                </a:solidFill>
              </a:endParaRPr>
            </a:p>
          </p:txBody>
        </p:sp>
      </p:grpSp>
    </p:spTree>
    <p:extLst>
      <p:ext uri="{BB962C8B-B14F-4D97-AF65-F5344CB8AC3E}">
        <p14:creationId xmlns:p14="http://schemas.microsoft.com/office/powerpoint/2010/main" val="1826920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edge">
                                      <p:cBhvr>
                                        <p:cTn id="18" dur="1000"/>
                                        <p:tgtEl>
                                          <p:spTgt spid="7"/>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A5FC841-C78D-B2A5-1CBD-715507D9F2F3}"/>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xmlns="" id="{6D54635E-61D7-0D0E-4C28-616A5A612BB8}"/>
              </a:ext>
            </a:extLst>
          </p:cNvPr>
          <p:cNvSpPr/>
          <p:nvPr/>
        </p:nvSpPr>
        <p:spPr>
          <a:xfrm>
            <a:off x="396790" y="934720"/>
            <a:ext cx="11398414" cy="5464280"/>
          </a:xfrm>
          <a:custGeom>
            <a:avLst/>
            <a:gdLst>
              <a:gd name="connsiteX0" fmla="*/ 0 w 11398414"/>
              <a:gd name="connsiteY0" fmla="*/ 278842 h 5464280"/>
              <a:gd name="connsiteX1" fmla="*/ 278842 w 11398414"/>
              <a:gd name="connsiteY1" fmla="*/ 0 h 5464280"/>
              <a:gd name="connsiteX2" fmla="*/ 11119572 w 11398414"/>
              <a:gd name="connsiteY2" fmla="*/ 0 h 5464280"/>
              <a:gd name="connsiteX3" fmla="*/ 11398414 w 11398414"/>
              <a:gd name="connsiteY3" fmla="*/ 278842 h 5464280"/>
              <a:gd name="connsiteX4" fmla="*/ 11398414 w 11398414"/>
              <a:gd name="connsiteY4" fmla="*/ 5185438 h 5464280"/>
              <a:gd name="connsiteX5" fmla="*/ 11119572 w 11398414"/>
              <a:gd name="connsiteY5" fmla="*/ 5464280 h 5464280"/>
              <a:gd name="connsiteX6" fmla="*/ 278842 w 11398414"/>
              <a:gd name="connsiteY6" fmla="*/ 5464280 h 5464280"/>
              <a:gd name="connsiteX7" fmla="*/ 0 w 11398414"/>
              <a:gd name="connsiteY7" fmla="*/ 5185438 h 5464280"/>
              <a:gd name="connsiteX8" fmla="*/ 0 w 11398414"/>
              <a:gd name="connsiteY8" fmla="*/ 278842 h 546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8414" h="5464280" fill="none" extrusionOk="0">
                <a:moveTo>
                  <a:pt x="0" y="278842"/>
                </a:moveTo>
                <a:cubicBezTo>
                  <a:pt x="-13389" y="138292"/>
                  <a:pt x="101253" y="-15864"/>
                  <a:pt x="278842" y="0"/>
                </a:cubicBezTo>
                <a:cubicBezTo>
                  <a:pt x="2897978" y="146085"/>
                  <a:pt x="8662215" y="-75064"/>
                  <a:pt x="11119572" y="0"/>
                </a:cubicBezTo>
                <a:cubicBezTo>
                  <a:pt x="11293121" y="8371"/>
                  <a:pt x="11412977" y="117056"/>
                  <a:pt x="11398414" y="278842"/>
                </a:cubicBezTo>
                <a:cubicBezTo>
                  <a:pt x="11518945" y="1652305"/>
                  <a:pt x="11455720" y="3198442"/>
                  <a:pt x="11398414" y="5185438"/>
                </a:cubicBezTo>
                <a:cubicBezTo>
                  <a:pt x="11400329" y="5342528"/>
                  <a:pt x="11247241" y="5474569"/>
                  <a:pt x="11119572" y="5464280"/>
                </a:cubicBezTo>
                <a:cubicBezTo>
                  <a:pt x="6899035" y="5425316"/>
                  <a:pt x="2521175" y="5462962"/>
                  <a:pt x="278842" y="5464280"/>
                </a:cubicBezTo>
                <a:cubicBezTo>
                  <a:pt x="127708" y="5477276"/>
                  <a:pt x="-10927" y="5317704"/>
                  <a:pt x="0" y="5185438"/>
                </a:cubicBezTo>
                <a:cubicBezTo>
                  <a:pt x="25752" y="3758033"/>
                  <a:pt x="53058" y="2129326"/>
                  <a:pt x="0" y="278842"/>
                </a:cubicBezTo>
                <a:close/>
              </a:path>
              <a:path w="11398414" h="5464280" stroke="0" extrusionOk="0">
                <a:moveTo>
                  <a:pt x="0" y="278842"/>
                </a:moveTo>
                <a:cubicBezTo>
                  <a:pt x="-10061" y="145977"/>
                  <a:pt x="152908" y="7116"/>
                  <a:pt x="278842" y="0"/>
                </a:cubicBezTo>
                <a:cubicBezTo>
                  <a:pt x="1456432" y="70457"/>
                  <a:pt x="6702045" y="147060"/>
                  <a:pt x="11119572" y="0"/>
                </a:cubicBezTo>
                <a:cubicBezTo>
                  <a:pt x="11267437" y="-10420"/>
                  <a:pt x="11395522" y="120130"/>
                  <a:pt x="11398414" y="278842"/>
                </a:cubicBezTo>
                <a:cubicBezTo>
                  <a:pt x="11393832" y="1989843"/>
                  <a:pt x="11385532" y="4027484"/>
                  <a:pt x="11398414" y="5185438"/>
                </a:cubicBezTo>
                <a:cubicBezTo>
                  <a:pt x="11416038" y="5347857"/>
                  <a:pt x="11280732" y="5466977"/>
                  <a:pt x="11119572" y="5464280"/>
                </a:cubicBezTo>
                <a:cubicBezTo>
                  <a:pt x="6411398" y="5601647"/>
                  <a:pt x="5011365" y="5299169"/>
                  <a:pt x="278842" y="5464280"/>
                </a:cubicBezTo>
                <a:cubicBezTo>
                  <a:pt x="108948" y="5449472"/>
                  <a:pt x="7073" y="5317108"/>
                  <a:pt x="0" y="5185438"/>
                </a:cubicBezTo>
                <a:cubicBezTo>
                  <a:pt x="-79110" y="3917918"/>
                  <a:pt x="121341" y="2121205"/>
                  <a:pt x="0" y="278842"/>
                </a:cubicBezTo>
                <a:close/>
              </a:path>
            </a:pathLst>
          </a:custGeom>
          <a:solidFill>
            <a:schemeClr val="bg1"/>
          </a:solidFill>
          <a:ln w="19050" cap="rnd" cmpd="thinThick">
            <a:solidFill>
              <a:srgbClr val="007035"/>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8E76"/>
              </a:solidFill>
            </a:endParaRPr>
          </a:p>
        </p:txBody>
      </p:sp>
      <p:pic>
        <p:nvPicPr>
          <p:cNvPr id="5" name="Picture 4">
            <a:extLst>
              <a:ext uri="{FF2B5EF4-FFF2-40B4-BE49-F238E27FC236}">
                <a16:creationId xmlns:a16="http://schemas.microsoft.com/office/drawing/2014/main" xmlns="" id="{DA339C87-390E-3EBD-1D75-69B82B16BCE2}"/>
              </a:ext>
            </a:extLst>
          </p:cNvPr>
          <p:cNvPicPr>
            <a:picLocks noChangeAspect="1"/>
          </p:cNvPicPr>
          <p:nvPr/>
        </p:nvPicPr>
        <p:blipFill>
          <a:blip r:embed="rId3"/>
          <a:stretch>
            <a:fillRect/>
          </a:stretch>
        </p:blipFill>
        <p:spPr>
          <a:xfrm>
            <a:off x="-123095" y="5229836"/>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8" name="Picture 7">
            <a:extLst>
              <a:ext uri="{FF2B5EF4-FFF2-40B4-BE49-F238E27FC236}">
                <a16:creationId xmlns:a16="http://schemas.microsoft.com/office/drawing/2014/main" xmlns="" id="{7B7D1BDE-24B3-090D-543F-B3013BB4F01B}"/>
              </a:ext>
            </a:extLst>
          </p:cNvPr>
          <p:cNvPicPr>
            <a:picLocks noChangeAspect="1"/>
          </p:cNvPicPr>
          <p:nvPr/>
        </p:nvPicPr>
        <p:blipFill>
          <a:blip r:embed="rId4"/>
          <a:stretch>
            <a:fillRect/>
          </a:stretch>
        </p:blipFill>
        <p:spPr>
          <a:xfrm>
            <a:off x="1808447" y="5540077"/>
            <a:ext cx="8730346" cy="1333440"/>
          </a:xfrm>
          <a:prstGeom prst="rect">
            <a:avLst/>
          </a:prstGeom>
          <a:effectLst>
            <a:outerShdw blurRad="50800" dist="38100" dir="18900000" algn="bl" rotWithShape="0">
              <a:schemeClr val="tx1">
                <a:lumMod val="50000"/>
                <a:lumOff val="50000"/>
                <a:alpha val="40000"/>
              </a:schemeClr>
            </a:outerShdw>
          </a:effectLst>
        </p:spPr>
      </p:pic>
      <p:grpSp>
        <p:nvGrpSpPr>
          <p:cNvPr id="11" name="Group 10">
            <a:extLst>
              <a:ext uri="{FF2B5EF4-FFF2-40B4-BE49-F238E27FC236}">
                <a16:creationId xmlns:a16="http://schemas.microsoft.com/office/drawing/2014/main" xmlns="" id="{DC4574A3-C556-DAAF-1E4F-F223B943314D}"/>
              </a:ext>
            </a:extLst>
          </p:cNvPr>
          <p:cNvGrpSpPr/>
          <p:nvPr/>
        </p:nvGrpSpPr>
        <p:grpSpPr>
          <a:xfrm>
            <a:off x="97128" y="257515"/>
            <a:ext cx="4123434" cy="1548000"/>
            <a:chOff x="4034281" y="167056"/>
            <a:chExt cx="4123434" cy="1548000"/>
          </a:xfrm>
        </p:grpSpPr>
        <p:pic>
          <p:nvPicPr>
            <p:cNvPr id="9" name="Picture 8">
              <a:extLst>
                <a:ext uri="{FF2B5EF4-FFF2-40B4-BE49-F238E27FC236}">
                  <a16:creationId xmlns:a16="http://schemas.microsoft.com/office/drawing/2014/main" xmlns="" id="{DA1BC793-BCEF-D2BD-3043-B416C57317B8}"/>
                </a:ext>
              </a:extLst>
            </p:cNvPr>
            <p:cNvPicPr>
              <a:picLocks noChangeAspect="1"/>
            </p:cNvPicPr>
            <p:nvPr/>
          </p:nvPicPr>
          <p:blipFill>
            <a:blip r:embed="rId5"/>
            <a:stretch>
              <a:fillRect/>
            </a:stretch>
          </p:blipFill>
          <p:spPr>
            <a:xfrm>
              <a:off x="4034281" y="167056"/>
              <a:ext cx="4123434" cy="1548000"/>
            </a:xfrm>
            <a:prstGeom prst="rect">
              <a:avLst/>
            </a:prstGeom>
          </p:spPr>
        </p:pic>
        <p:sp>
          <p:nvSpPr>
            <p:cNvPr id="10" name="TextBox 9">
              <a:extLst>
                <a:ext uri="{FF2B5EF4-FFF2-40B4-BE49-F238E27FC236}">
                  <a16:creationId xmlns:a16="http://schemas.microsoft.com/office/drawing/2014/main" xmlns="" id="{8CE06E5B-566B-0A49-1D18-8040F099DDF4}"/>
                </a:ext>
              </a:extLst>
            </p:cNvPr>
            <p:cNvSpPr txBox="1"/>
            <p:nvPr/>
          </p:nvSpPr>
          <p:spPr>
            <a:xfrm>
              <a:off x="4411081" y="459000"/>
              <a:ext cx="3369833" cy="769441"/>
            </a:xfrm>
            <a:prstGeom prst="rect">
              <a:avLst/>
            </a:prstGeom>
            <a:noFill/>
          </p:spPr>
          <p:txBody>
            <a:bodyPr wrap="none" rtlCol="0">
              <a:spAutoFit/>
            </a:bodyPr>
            <a:lstStyle/>
            <a:p>
              <a:pPr algn="ctr"/>
              <a:r>
                <a:rPr lang="en-US" sz="4400" b="1" dirty="0">
                  <a:ln w="19050">
                    <a:solidFill>
                      <a:schemeClr val="bg1"/>
                    </a:solidFill>
                  </a:ln>
                  <a:solidFill>
                    <a:srgbClr val="007035"/>
                  </a:solidFill>
                  <a:effectLst>
                    <a:outerShdw blurRad="38100" dist="38100" dir="2700000" algn="tl">
                      <a:srgbClr val="000000">
                        <a:alpha val="43137"/>
                      </a:srgbClr>
                    </a:outerShdw>
                  </a:effectLst>
                  <a:latin typeface="UVN Banh Mi" pitchFamily="2" charset="0"/>
                </a:rPr>
                <a:t>BÀI LÀM MẪU</a:t>
              </a:r>
            </a:p>
          </p:txBody>
        </p:sp>
      </p:grpSp>
      <p:sp>
        <p:nvSpPr>
          <p:cNvPr id="2" name="TextBox 1">
            <a:extLst>
              <a:ext uri="{FF2B5EF4-FFF2-40B4-BE49-F238E27FC236}">
                <a16:creationId xmlns:a16="http://schemas.microsoft.com/office/drawing/2014/main" xmlns="" id="{D1C36058-6537-F665-0177-F9E12E17BF27}"/>
              </a:ext>
            </a:extLst>
          </p:cNvPr>
          <p:cNvSpPr txBox="1"/>
          <p:nvPr/>
        </p:nvSpPr>
        <p:spPr>
          <a:xfrm>
            <a:off x="581070" y="1774015"/>
            <a:ext cx="11029854" cy="4334392"/>
          </a:xfrm>
          <a:prstGeom prst="rect">
            <a:avLst/>
          </a:prstGeom>
          <a:noFill/>
        </p:spPr>
        <p:txBody>
          <a:bodyPr wrap="square" rtlCol="0">
            <a:spAutoFit/>
          </a:bodyPr>
          <a:lstStyle/>
          <a:p>
            <a:pPr algn="just">
              <a:lnSpc>
                <a:spcPct val="110000"/>
              </a:lnSpc>
            </a:pP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Đúng 7 giờ học sinh tập trung đông đủ, tiếng nhạc ngân trong không khí rộn rã, hân hoan. Các cô bước ra trong những tà áo dài xinh đẹp và duyên dáng, hôm nay, thầy cô ai cũng đẹp lạ thường.</a:t>
            </a:r>
          </a:p>
          <a:p>
            <a:pPr algn="just">
              <a:lnSpc>
                <a:spcPct val="110000"/>
              </a:lnSpc>
            </a:pP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Sau </a:t>
            </a:r>
            <a:r>
              <a:rPr lang="en-US" sz="2800" dirty="0" err="1">
                <a:latin typeface="Calibri" panose="020F0502020204030204" pitchFamily="34" charset="0"/>
                <a:cs typeface="Calibri" panose="020F0502020204030204" pitchFamily="34" charset="0"/>
              </a:rPr>
              <a:t>khi</a:t>
            </a:r>
            <a:r>
              <a:rPr lang="vi-VN" sz="2800" dirty="0">
                <a:latin typeface="Calibri" panose="020F0502020204030204" pitchFamily="34" charset="0"/>
                <a:cs typeface="Calibri" panose="020F0502020204030204" pitchFamily="34" charset="0"/>
              </a:rPr>
              <a:t> hát Quốc ca, thầy tổng phụ trách đọc bài diễn văn về lịch sử truyền thống của ngày lễ 20-11. Tiếp đến là chương trình văn nghệ chào mừng buổi lễ. Chương trình văn nghệ diễn ra đầy cuốn hút và hấp dẫn, các tiết mục múa hát của học sinh không chỉ ấn tượng mà còn đầy xúc động. Đặc biệt, thầy cô có màn trình diễn rất đặc sắc với bài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hát</a:t>
            </a:r>
            <a:r>
              <a:rPr lang="vi-VN" sz="2800" dirty="0">
                <a:latin typeface="Calibri" panose="020F0502020204030204" pitchFamily="34" charset="0"/>
                <a:cs typeface="Calibri" panose="020F0502020204030204" pitchFamily="34" charset="0"/>
              </a:rPr>
              <a:t> “Người giáo viên nhân dân” gây thương nhớ.</a:t>
            </a:r>
          </a:p>
        </p:txBody>
      </p:sp>
      <p:grpSp>
        <p:nvGrpSpPr>
          <p:cNvPr id="14" name="Group 13">
            <a:extLst>
              <a:ext uri="{FF2B5EF4-FFF2-40B4-BE49-F238E27FC236}">
                <a16:creationId xmlns:a16="http://schemas.microsoft.com/office/drawing/2014/main" xmlns="" id="{81DFF267-7711-1BF3-7D25-597D5E21237E}"/>
              </a:ext>
            </a:extLst>
          </p:cNvPr>
          <p:cNvGrpSpPr/>
          <p:nvPr/>
        </p:nvGrpSpPr>
        <p:grpSpPr>
          <a:xfrm>
            <a:off x="4260555" y="1040519"/>
            <a:ext cx="7457517" cy="789788"/>
            <a:chOff x="-266687" y="2816173"/>
            <a:chExt cx="3299151" cy="888422"/>
          </a:xfrm>
        </p:grpSpPr>
        <p:pic>
          <p:nvPicPr>
            <p:cNvPr id="15" name="Picture 14">
              <a:extLst>
                <a:ext uri="{FF2B5EF4-FFF2-40B4-BE49-F238E27FC236}">
                  <a16:creationId xmlns:a16="http://schemas.microsoft.com/office/drawing/2014/main" xmlns="" id="{10CA1C84-32A7-F0F8-65D1-7B552A6FF60F}"/>
                </a:ext>
              </a:extLst>
            </p:cNvPr>
            <p:cNvPicPr>
              <a:picLocks noChangeAspect="1"/>
            </p:cNvPicPr>
            <p:nvPr/>
          </p:nvPicPr>
          <p:blipFill>
            <a:blip r:embed="rId6"/>
            <a:stretch>
              <a:fillRect/>
            </a:stretch>
          </p:blipFill>
          <p:spPr>
            <a:xfrm>
              <a:off x="-266687" y="2816173"/>
              <a:ext cx="3285684" cy="888422"/>
            </a:xfrm>
            <a:prstGeom prst="rect">
              <a:avLst/>
            </a:prstGeom>
          </p:spPr>
        </p:pic>
        <p:sp>
          <p:nvSpPr>
            <p:cNvPr id="16" name="TextBox 15">
              <a:extLst>
                <a:ext uri="{FF2B5EF4-FFF2-40B4-BE49-F238E27FC236}">
                  <a16:creationId xmlns:a16="http://schemas.microsoft.com/office/drawing/2014/main" xmlns="" id="{82F773E8-13F1-B124-BD02-B70105A61A24}"/>
                </a:ext>
              </a:extLst>
            </p:cNvPr>
            <p:cNvSpPr txBox="1"/>
            <p:nvPr/>
          </p:nvSpPr>
          <p:spPr>
            <a:xfrm>
              <a:off x="-253220" y="2860997"/>
              <a:ext cx="3285684" cy="657805"/>
            </a:xfrm>
            <a:prstGeom prst="rect">
              <a:avLst/>
            </a:prstGeom>
            <a:noFill/>
          </p:spPr>
          <p:txBody>
            <a:bodyPr wrap="square" rtlCol="0">
              <a:spAutoFit/>
            </a:bodyPr>
            <a:lstStyle/>
            <a:p>
              <a:pPr algn="ctr"/>
              <a:r>
                <a:rPr lang="en-US" sz="3200" b="1" dirty="0" err="1">
                  <a:solidFill>
                    <a:schemeClr val="bg1"/>
                  </a:solidFill>
                </a:rPr>
                <a:t>Thân</a:t>
              </a:r>
              <a:r>
                <a:rPr lang="en-US" sz="3200" b="1" dirty="0">
                  <a:solidFill>
                    <a:schemeClr val="bg1"/>
                  </a:solidFill>
                </a:rPr>
                <a:t> </a:t>
              </a:r>
              <a:r>
                <a:rPr lang="en-US" sz="3200" b="1" dirty="0" err="1">
                  <a:solidFill>
                    <a:schemeClr val="bg1"/>
                  </a:solidFill>
                </a:rPr>
                <a:t>bài</a:t>
              </a:r>
              <a:r>
                <a:rPr lang="en-US" sz="3200" b="1" dirty="0">
                  <a:solidFill>
                    <a:schemeClr val="bg1"/>
                  </a:solidFill>
                </a:rPr>
                <a:t>: </a:t>
              </a:r>
              <a:r>
                <a:rPr lang="en-US" sz="3200" b="1" dirty="0" err="1">
                  <a:solidFill>
                    <a:schemeClr val="bg1"/>
                  </a:solidFill>
                </a:rPr>
                <a:t>Thuật</a:t>
              </a:r>
              <a:r>
                <a:rPr lang="en-US" sz="3200" b="1" dirty="0">
                  <a:solidFill>
                    <a:schemeClr val="bg1"/>
                  </a:solidFill>
                </a:rPr>
                <a:t> </a:t>
              </a:r>
              <a:r>
                <a:rPr lang="en-US" sz="3200" b="1" dirty="0" err="1">
                  <a:solidFill>
                    <a:schemeClr val="bg1"/>
                  </a:solidFill>
                </a:rPr>
                <a:t>lại</a:t>
              </a:r>
              <a:r>
                <a:rPr lang="en-US" sz="3200" b="1" dirty="0">
                  <a:solidFill>
                    <a:schemeClr val="bg1"/>
                  </a:solidFill>
                </a:rPr>
                <a:t> </a:t>
              </a:r>
              <a:r>
                <a:rPr lang="en-US" sz="3200" b="1" dirty="0" err="1">
                  <a:solidFill>
                    <a:schemeClr val="bg1"/>
                  </a:solidFill>
                </a:rPr>
                <a:t>trình</a:t>
              </a:r>
              <a:r>
                <a:rPr lang="en-US" sz="3200" b="1" dirty="0">
                  <a:solidFill>
                    <a:schemeClr val="bg1"/>
                  </a:solidFill>
                </a:rPr>
                <a:t> </a:t>
              </a:r>
              <a:r>
                <a:rPr lang="en-US" sz="3200" b="1" dirty="0" err="1">
                  <a:solidFill>
                    <a:schemeClr val="bg1"/>
                  </a:solidFill>
                </a:rPr>
                <a:t>tự</a:t>
              </a:r>
              <a:r>
                <a:rPr lang="en-US" sz="3200" b="1" dirty="0">
                  <a:solidFill>
                    <a:schemeClr val="bg1"/>
                  </a:solidFill>
                </a:rPr>
                <a:t> </a:t>
              </a:r>
              <a:r>
                <a:rPr lang="en-US" sz="3200" b="1" dirty="0" err="1">
                  <a:solidFill>
                    <a:schemeClr val="bg1"/>
                  </a:solidFill>
                </a:rPr>
                <a:t>các</a:t>
              </a:r>
              <a:r>
                <a:rPr lang="en-US" sz="3200" b="1" dirty="0">
                  <a:solidFill>
                    <a:schemeClr val="bg1"/>
                  </a:solidFill>
                </a:rPr>
                <a:t> </a:t>
              </a:r>
              <a:r>
                <a:rPr lang="en-US" sz="3200" b="1" dirty="0" err="1">
                  <a:solidFill>
                    <a:schemeClr val="bg1"/>
                  </a:solidFill>
                </a:rPr>
                <a:t>hoạt</a:t>
              </a:r>
              <a:r>
                <a:rPr lang="en-US" sz="3200" b="1" dirty="0">
                  <a:solidFill>
                    <a:schemeClr val="bg1"/>
                  </a:solidFill>
                </a:rPr>
                <a:t> </a:t>
              </a:r>
              <a:r>
                <a:rPr lang="en-US" sz="3200" b="1" dirty="0" err="1">
                  <a:solidFill>
                    <a:schemeClr val="bg1"/>
                  </a:solidFill>
                </a:rPr>
                <a:t>động</a:t>
              </a:r>
              <a:endParaRPr lang="en-US" sz="3200" b="1" dirty="0">
                <a:solidFill>
                  <a:schemeClr val="bg1"/>
                </a:solidFill>
              </a:endParaRPr>
            </a:p>
          </p:txBody>
        </p:sp>
      </p:grpSp>
    </p:spTree>
    <p:extLst>
      <p:ext uri="{BB962C8B-B14F-4D97-AF65-F5344CB8AC3E}">
        <p14:creationId xmlns:p14="http://schemas.microsoft.com/office/powerpoint/2010/main" val="3599171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edge">
                                      <p:cBhvr>
                                        <p:cTn id="18" dur="1000"/>
                                        <p:tgtEl>
                                          <p:spTgt spid="7"/>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A5FC841-C78D-B2A5-1CBD-715507D9F2F3}"/>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xmlns="" id="{6D54635E-61D7-0D0E-4C28-616A5A612BB8}"/>
              </a:ext>
            </a:extLst>
          </p:cNvPr>
          <p:cNvSpPr/>
          <p:nvPr/>
        </p:nvSpPr>
        <p:spPr>
          <a:xfrm>
            <a:off x="396790" y="934720"/>
            <a:ext cx="11398414" cy="5464280"/>
          </a:xfrm>
          <a:custGeom>
            <a:avLst/>
            <a:gdLst>
              <a:gd name="connsiteX0" fmla="*/ 0 w 11398414"/>
              <a:gd name="connsiteY0" fmla="*/ 278842 h 5464280"/>
              <a:gd name="connsiteX1" fmla="*/ 278842 w 11398414"/>
              <a:gd name="connsiteY1" fmla="*/ 0 h 5464280"/>
              <a:gd name="connsiteX2" fmla="*/ 11119572 w 11398414"/>
              <a:gd name="connsiteY2" fmla="*/ 0 h 5464280"/>
              <a:gd name="connsiteX3" fmla="*/ 11398414 w 11398414"/>
              <a:gd name="connsiteY3" fmla="*/ 278842 h 5464280"/>
              <a:gd name="connsiteX4" fmla="*/ 11398414 w 11398414"/>
              <a:gd name="connsiteY4" fmla="*/ 5185438 h 5464280"/>
              <a:gd name="connsiteX5" fmla="*/ 11119572 w 11398414"/>
              <a:gd name="connsiteY5" fmla="*/ 5464280 h 5464280"/>
              <a:gd name="connsiteX6" fmla="*/ 278842 w 11398414"/>
              <a:gd name="connsiteY6" fmla="*/ 5464280 h 5464280"/>
              <a:gd name="connsiteX7" fmla="*/ 0 w 11398414"/>
              <a:gd name="connsiteY7" fmla="*/ 5185438 h 5464280"/>
              <a:gd name="connsiteX8" fmla="*/ 0 w 11398414"/>
              <a:gd name="connsiteY8" fmla="*/ 278842 h 546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8414" h="5464280" fill="none" extrusionOk="0">
                <a:moveTo>
                  <a:pt x="0" y="278842"/>
                </a:moveTo>
                <a:cubicBezTo>
                  <a:pt x="-13389" y="138292"/>
                  <a:pt x="101253" y="-15864"/>
                  <a:pt x="278842" y="0"/>
                </a:cubicBezTo>
                <a:cubicBezTo>
                  <a:pt x="2897978" y="146085"/>
                  <a:pt x="8662215" y="-75064"/>
                  <a:pt x="11119572" y="0"/>
                </a:cubicBezTo>
                <a:cubicBezTo>
                  <a:pt x="11293121" y="8371"/>
                  <a:pt x="11412977" y="117056"/>
                  <a:pt x="11398414" y="278842"/>
                </a:cubicBezTo>
                <a:cubicBezTo>
                  <a:pt x="11518945" y="1652305"/>
                  <a:pt x="11455720" y="3198442"/>
                  <a:pt x="11398414" y="5185438"/>
                </a:cubicBezTo>
                <a:cubicBezTo>
                  <a:pt x="11400329" y="5342528"/>
                  <a:pt x="11247241" y="5474569"/>
                  <a:pt x="11119572" y="5464280"/>
                </a:cubicBezTo>
                <a:cubicBezTo>
                  <a:pt x="6899035" y="5425316"/>
                  <a:pt x="2521175" y="5462962"/>
                  <a:pt x="278842" y="5464280"/>
                </a:cubicBezTo>
                <a:cubicBezTo>
                  <a:pt x="127708" y="5477276"/>
                  <a:pt x="-10927" y="5317704"/>
                  <a:pt x="0" y="5185438"/>
                </a:cubicBezTo>
                <a:cubicBezTo>
                  <a:pt x="25752" y="3758033"/>
                  <a:pt x="53058" y="2129326"/>
                  <a:pt x="0" y="278842"/>
                </a:cubicBezTo>
                <a:close/>
              </a:path>
              <a:path w="11398414" h="5464280" stroke="0" extrusionOk="0">
                <a:moveTo>
                  <a:pt x="0" y="278842"/>
                </a:moveTo>
                <a:cubicBezTo>
                  <a:pt x="-10061" y="145977"/>
                  <a:pt x="152908" y="7116"/>
                  <a:pt x="278842" y="0"/>
                </a:cubicBezTo>
                <a:cubicBezTo>
                  <a:pt x="1456432" y="70457"/>
                  <a:pt x="6702045" y="147060"/>
                  <a:pt x="11119572" y="0"/>
                </a:cubicBezTo>
                <a:cubicBezTo>
                  <a:pt x="11267437" y="-10420"/>
                  <a:pt x="11395522" y="120130"/>
                  <a:pt x="11398414" y="278842"/>
                </a:cubicBezTo>
                <a:cubicBezTo>
                  <a:pt x="11393832" y="1989843"/>
                  <a:pt x="11385532" y="4027484"/>
                  <a:pt x="11398414" y="5185438"/>
                </a:cubicBezTo>
                <a:cubicBezTo>
                  <a:pt x="11416038" y="5347857"/>
                  <a:pt x="11280732" y="5466977"/>
                  <a:pt x="11119572" y="5464280"/>
                </a:cubicBezTo>
                <a:cubicBezTo>
                  <a:pt x="6411398" y="5601647"/>
                  <a:pt x="5011365" y="5299169"/>
                  <a:pt x="278842" y="5464280"/>
                </a:cubicBezTo>
                <a:cubicBezTo>
                  <a:pt x="108948" y="5449472"/>
                  <a:pt x="7073" y="5317108"/>
                  <a:pt x="0" y="5185438"/>
                </a:cubicBezTo>
                <a:cubicBezTo>
                  <a:pt x="-79110" y="3917918"/>
                  <a:pt x="121341" y="2121205"/>
                  <a:pt x="0" y="278842"/>
                </a:cubicBezTo>
                <a:close/>
              </a:path>
            </a:pathLst>
          </a:custGeom>
          <a:solidFill>
            <a:schemeClr val="bg1"/>
          </a:solidFill>
          <a:ln w="19050" cap="rnd" cmpd="thinThick">
            <a:solidFill>
              <a:srgbClr val="007035"/>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8E76"/>
              </a:solidFill>
            </a:endParaRPr>
          </a:p>
        </p:txBody>
      </p:sp>
      <p:pic>
        <p:nvPicPr>
          <p:cNvPr id="5" name="Picture 4">
            <a:extLst>
              <a:ext uri="{FF2B5EF4-FFF2-40B4-BE49-F238E27FC236}">
                <a16:creationId xmlns:a16="http://schemas.microsoft.com/office/drawing/2014/main" xmlns="" id="{DA339C87-390E-3EBD-1D75-69B82B16BCE2}"/>
              </a:ext>
            </a:extLst>
          </p:cNvPr>
          <p:cNvPicPr>
            <a:picLocks noChangeAspect="1"/>
          </p:cNvPicPr>
          <p:nvPr/>
        </p:nvPicPr>
        <p:blipFill>
          <a:blip r:embed="rId3"/>
          <a:stretch>
            <a:fillRect/>
          </a:stretch>
        </p:blipFill>
        <p:spPr>
          <a:xfrm>
            <a:off x="-3" y="500324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8" name="Picture 7">
            <a:extLst>
              <a:ext uri="{FF2B5EF4-FFF2-40B4-BE49-F238E27FC236}">
                <a16:creationId xmlns:a16="http://schemas.microsoft.com/office/drawing/2014/main" xmlns="" id="{7B7D1BDE-24B3-090D-543F-B3013BB4F01B}"/>
              </a:ext>
            </a:extLst>
          </p:cNvPr>
          <p:cNvPicPr>
            <a:picLocks noChangeAspect="1"/>
          </p:cNvPicPr>
          <p:nvPr/>
        </p:nvPicPr>
        <p:blipFill>
          <a:blip r:embed="rId4"/>
          <a:stretch>
            <a:fillRect/>
          </a:stretch>
        </p:blipFill>
        <p:spPr>
          <a:xfrm>
            <a:off x="1808447" y="5540077"/>
            <a:ext cx="8730346" cy="1333440"/>
          </a:xfrm>
          <a:prstGeom prst="rect">
            <a:avLst/>
          </a:prstGeom>
          <a:effectLst>
            <a:outerShdw blurRad="50800" dist="38100" dir="18900000" algn="bl" rotWithShape="0">
              <a:schemeClr val="tx1">
                <a:lumMod val="50000"/>
                <a:lumOff val="50000"/>
                <a:alpha val="40000"/>
              </a:schemeClr>
            </a:outerShdw>
          </a:effectLst>
        </p:spPr>
      </p:pic>
      <p:grpSp>
        <p:nvGrpSpPr>
          <p:cNvPr id="11" name="Group 10">
            <a:extLst>
              <a:ext uri="{FF2B5EF4-FFF2-40B4-BE49-F238E27FC236}">
                <a16:creationId xmlns:a16="http://schemas.microsoft.com/office/drawing/2014/main" xmlns="" id="{DC4574A3-C556-DAAF-1E4F-F223B943314D}"/>
              </a:ext>
            </a:extLst>
          </p:cNvPr>
          <p:cNvGrpSpPr/>
          <p:nvPr/>
        </p:nvGrpSpPr>
        <p:grpSpPr>
          <a:xfrm>
            <a:off x="97128" y="257515"/>
            <a:ext cx="4123434" cy="1548000"/>
            <a:chOff x="4034281" y="167056"/>
            <a:chExt cx="4123434" cy="1548000"/>
          </a:xfrm>
        </p:grpSpPr>
        <p:pic>
          <p:nvPicPr>
            <p:cNvPr id="9" name="Picture 8">
              <a:extLst>
                <a:ext uri="{FF2B5EF4-FFF2-40B4-BE49-F238E27FC236}">
                  <a16:creationId xmlns:a16="http://schemas.microsoft.com/office/drawing/2014/main" xmlns="" id="{DA1BC793-BCEF-D2BD-3043-B416C57317B8}"/>
                </a:ext>
              </a:extLst>
            </p:cNvPr>
            <p:cNvPicPr>
              <a:picLocks noChangeAspect="1"/>
            </p:cNvPicPr>
            <p:nvPr/>
          </p:nvPicPr>
          <p:blipFill>
            <a:blip r:embed="rId5"/>
            <a:stretch>
              <a:fillRect/>
            </a:stretch>
          </p:blipFill>
          <p:spPr>
            <a:xfrm>
              <a:off x="4034281" y="167056"/>
              <a:ext cx="4123434" cy="1548000"/>
            </a:xfrm>
            <a:prstGeom prst="rect">
              <a:avLst/>
            </a:prstGeom>
          </p:spPr>
        </p:pic>
        <p:sp>
          <p:nvSpPr>
            <p:cNvPr id="10" name="TextBox 9">
              <a:extLst>
                <a:ext uri="{FF2B5EF4-FFF2-40B4-BE49-F238E27FC236}">
                  <a16:creationId xmlns:a16="http://schemas.microsoft.com/office/drawing/2014/main" xmlns="" id="{8CE06E5B-566B-0A49-1D18-8040F099DDF4}"/>
                </a:ext>
              </a:extLst>
            </p:cNvPr>
            <p:cNvSpPr txBox="1"/>
            <p:nvPr/>
          </p:nvSpPr>
          <p:spPr>
            <a:xfrm>
              <a:off x="4411081" y="459000"/>
              <a:ext cx="3369833" cy="769441"/>
            </a:xfrm>
            <a:prstGeom prst="rect">
              <a:avLst/>
            </a:prstGeom>
            <a:noFill/>
          </p:spPr>
          <p:txBody>
            <a:bodyPr wrap="none" rtlCol="0">
              <a:spAutoFit/>
            </a:bodyPr>
            <a:lstStyle/>
            <a:p>
              <a:pPr algn="ctr"/>
              <a:r>
                <a:rPr lang="en-US" sz="4400" b="1" dirty="0">
                  <a:ln w="19050">
                    <a:solidFill>
                      <a:schemeClr val="bg1"/>
                    </a:solidFill>
                  </a:ln>
                  <a:solidFill>
                    <a:srgbClr val="007035"/>
                  </a:solidFill>
                  <a:effectLst>
                    <a:outerShdw blurRad="38100" dist="38100" dir="2700000" algn="tl">
                      <a:srgbClr val="000000">
                        <a:alpha val="43137"/>
                      </a:srgbClr>
                    </a:outerShdw>
                  </a:effectLst>
                  <a:latin typeface="UVN Banh Mi" pitchFamily="2" charset="0"/>
                </a:rPr>
                <a:t>BÀI LÀM MẪU</a:t>
              </a:r>
            </a:p>
          </p:txBody>
        </p:sp>
      </p:grpSp>
      <p:sp>
        <p:nvSpPr>
          <p:cNvPr id="2" name="TextBox 1">
            <a:extLst>
              <a:ext uri="{FF2B5EF4-FFF2-40B4-BE49-F238E27FC236}">
                <a16:creationId xmlns:a16="http://schemas.microsoft.com/office/drawing/2014/main" xmlns="" id="{D1C36058-6537-F665-0177-F9E12E17BF27}"/>
              </a:ext>
            </a:extLst>
          </p:cNvPr>
          <p:cNvSpPr txBox="1"/>
          <p:nvPr/>
        </p:nvSpPr>
        <p:spPr>
          <a:xfrm>
            <a:off x="581070" y="1845363"/>
            <a:ext cx="11029854" cy="3860416"/>
          </a:xfrm>
          <a:prstGeom prst="rect">
            <a:avLst/>
          </a:prstGeom>
          <a:noFill/>
        </p:spPr>
        <p:txBody>
          <a:bodyPr wrap="square" rtlCol="0">
            <a:spAutoFit/>
          </a:bodyPr>
          <a:lstStyle/>
          <a:p>
            <a:pPr algn="just">
              <a:lnSpc>
                <a:spcPct val="110000"/>
              </a:lnSpc>
            </a:pP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Chương trình văn nghệ kết thúc, đại diện ban giám hiệu nhà trường lên phát biểu cảm xúc trong ngày lễ thiêng liêng này. Lời thầy nói thật ấm áp và xúc động khiến chúng em thêm trân trọng công lao, sự hy sinh của mỗi người thầy, người cô trên hành trình truyền thụ tri thức cho chúng em. Để đáp lại ân tình ấy, đại diện học sinh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cũng</a:t>
            </a:r>
            <a:r>
              <a:rPr lang="vi-VN" sz="2800" dirty="0">
                <a:latin typeface="Calibri" panose="020F0502020204030204" pitchFamily="34" charset="0"/>
                <a:cs typeface="Calibri" panose="020F0502020204030204" pitchFamily="34" charset="0"/>
              </a:rPr>
              <a:t> lên phát biểu, gửi lời cảm ơn chân thành đến thầy cô. Những bó hoa tươi thắm nhất chúng em gửi đến thầy cô mang theo tất cả niềm biết ơn và sự kính trọng</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Trong ánh mắt của thầy cô, em cảm nhận được niềm vui và sự tự hào dành cho chúng em</a:t>
            </a:r>
            <a:r>
              <a:rPr lang="en-US" sz="2800" dirty="0">
                <a:latin typeface="Calibri" panose="020F0502020204030204" pitchFamily="34" charset="0"/>
                <a:cs typeface="Calibri" panose="020F0502020204030204" pitchFamily="34" charset="0"/>
              </a:rPr>
              <a:t>.</a:t>
            </a:r>
            <a:endParaRPr lang="vi-VN" sz="400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xmlns="" id="{81DFF267-7711-1BF3-7D25-597D5E21237E}"/>
              </a:ext>
            </a:extLst>
          </p:cNvPr>
          <p:cNvGrpSpPr/>
          <p:nvPr/>
        </p:nvGrpSpPr>
        <p:grpSpPr>
          <a:xfrm>
            <a:off x="4240551" y="1063521"/>
            <a:ext cx="7457517" cy="789788"/>
            <a:chOff x="-266687" y="2816173"/>
            <a:chExt cx="3299151" cy="888422"/>
          </a:xfrm>
        </p:grpSpPr>
        <p:pic>
          <p:nvPicPr>
            <p:cNvPr id="15" name="Picture 14">
              <a:extLst>
                <a:ext uri="{FF2B5EF4-FFF2-40B4-BE49-F238E27FC236}">
                  <a16:creationId xmlns:a16="http://schemas.microsoft.com/office/drawing/2014/main" xmlns="" id="{10CA1C84-32A7-F0F8-65D1-7B552A6FF60F}"/>
                </a:ext>
              </a:extLst>
            </p:cNvPr>
            <p:cNvPicPr>
              <a:picLocks noChangeAspect="1"/>
            </p:cNvPicPr>
            <p:nvPr/>
          </p:nvPicPr>
          <p:blipFill>
            <a:blip r:embed="rId6"/>
            <a:stretch>
              <a:fillRect/>
            </a:stretch>
          </p:blipFill>
          <p:spPr>
            <a:xfrm>
              <a:off x="-266687" y="2816173"/>
              <a:ext cx="3285684" cy="888422"/>
            </a:xfrm>
            <a:prstGeom prst="rect">
              <a:avLst/>
            </a:prstGeom>
          </p:spPr>
        </p:pic>
        <p:sp>
          <p:nvSpPr>
            <p:cNvPr id="16" name="TextBox 15">
              <a:extLst>
                <a:ext uri="{FF2B5EF4-FFF2-40B4-BE49-F238E27FC236}">
                  <a16:creationId xmlns:a16="http://schemas.microsoft.com/office/drawing/2014/main" xmlns="" id="{82F773E8-13F1-B124-BD02-B70105A61A24}"/>
                </a:ext>
              </a:extLst>
            </p:cNvPr>
            <p:cNvSpPr txBox="1"/>
            <p:nvPr/>
          </p:nvSpPr>
          <p:spPr>
            <a:xfrm>
              <a:off x="-253220" y="2860997"/>
              <a:ext cx="3285684" cy="657805"/>
            </a:xfrm>
            <a:prstGeom prst="rect">
              <a:avLst/>
            </a:prstGeom>
            <a:noFill/>
          </p:spPr>
          <p:txBody>
            <a:bodyPr wrap="square" rtlCol="0">
              <a:spAutoFit/>
            </a:bodyPr>
            <a:lstStyle/>
            <a:p>
              <a:pPr algn="ctr"/>
              <a:r>
                <a:rPr lang="en-US" sz="3200" b="1" dirty="0" err="1">
                  <a:solidFill>
                    <a:schemeClr val="bg1"/>
                  </a:solidFill>
                </a:rPr>
                <a:t>Thân</a:t>
              </a:r>
              <a:r>
                <a:rPr lang="en-US" sz="3200" b="1" dirty="0">
                  <a:solidFill>
                    <a:schemeClr val="bg1"/>
                  </a:solidFill>
                </a:rPr>
                <a:t> </a:t>
              </a:r>
              <a:r>
                <a:rPr lang="en-US" sz="3200" b="1" dirty="0" err="1">
                  <a:solidFill>
                    <a:schemeClr val="bg1"/>
                  </a:solidFill>
                </a:rPr>
                <a:t>bài</a:t>
              </a:r>
              <a:r>
                <a:rPr lang="en-US" sz="3200" b="1" dirty="0">
                  <a:solidFill>
                    <a:schemeClr val="bg1"/>
                  </a:solidFill>
                </a:rPr>
                <a:t>: </a:t>
              </a:r>
              <a:r>
                <a:rPr lang="en-US" sz="3200" b="1" dirty="0" err="1">
                  <a:solidFill>
                    <a:schemeClr val="bg1"/>
                  </a:solidFill>
                </a:rPr>
                <a:t>Thuật</a:t>
              </a:r>
              <a:r>
                <a:rPr lang="en-US" sz="3200" b="1" dirty="0">
                  <a:solidFill>
                    <a:schemeClr val="bg1"/>
                  </a:solidFill>
                </a:rPr>
                <a:t> </a:t>
              </a:r>
              <a:r>
                <a:rPr lang="en-US" sz="3200" b="1" dirty="0" err="1">
                  <a:solidFill>
                    <a:schemeClr val="bg1"/>
                  </a:solidFill>
                </a:rPr>
                <a:t>lại</a:t>
              </a:r>
              <a:r>
                <a:rPr lang="en-US" sz="3200" b="1" dirty="0">
                  <a:solidFill>
                    <a:schemeClr val="bg1"/>
                  </a:solidFill>
                </a:rPr>
                <a:t> </a:t>
              </a:r>
              <a:r>
                <a:rPr lang="en-US" sz="3200" b="1" dirty="0" err="1">
                  <a:solidFill>
                    <a:schemeClr val="bg1"/>
                  </a:solidFill>
                </a:rPr>
                <a:t>trình</a:t>
              </a:r>
              <a:r>
                <a:rPr lang="en-US" sz="3200" b="1" dirty="0">
                  <a:solidFill>
                    <a:schemeClr val="bg1"/>
                  </a:solidFill>
                </a:rPr>
                <a:t> </a:t>
              </a:r>
              <a:r>
                <a:rPr lang="en-US" sz="3200" b="1" dirty="0" err="1">
                  <a:solidFill>
                    <a:schemeClr val="bg1"/>
                  </a:solidFill>
                </a:rPr>
                <a:t>tự</a:t>
              </a:r>
              <a:r>
                <a:rPr lang="en-US" sz="3200" b="1" dirty="0">
                  <a:solidFill>
                    <a:schemeClr val="bg1"/>
                  </a:solidFill>
                </a:rPr>
                <a:t> </a:t>
              </a:r>
              <a:r>
                <a:rPr lang="en-US" sz="3200" b="1" dirty="0" err="1">
                  <a:solidFill>
                    <a:schemeClr val="bg1"/>
                  </a:solidFill>
                </a:rPr>
                <a:t>các</a:t>
              </a:r>
              <a:r>
                <a:rPr lang="en-US" sz="3200" b="1" dirty="0">
                  <a:solidFill>
                    <a:schemeClr val="bg1"/>
                  </a:solidFill>
                </a:rPr>
                <a:t> </a:t>
              </a:r>
              <a:r>
                <a:rPr lang="en-US" sz="3200" b="1" dirty="0" err="1">
                  <a:solidFill>
                    <a:schemeClr val="bg1"/>
                  </a:solidFill>
                </a:rPr>
                <a:t>hoạt</a:t>
              </a:r>
              <a:r>
                <a:rPr lang="en-US" sz="3200" b="1" dirty="0">
                  <a:solidFill>
                    <a:schemeClr val="bg1"/>
                  </a:solidFill>
                </a:rPr>
                <a:t> </a:t>
              </a:r>
              <a:r>
                <a:rPr lang="en-US" sz="3200" b="1" dirty="0" err="1">
                  <a:solidFill>
                    <a:schemeClr val="bg1"/>
                  </a:solidFill>
                </a:rPr>
                <a:t>động</a:t>
              </a:r>
              <a:endParaRPr lang="en-US" sz="3200" b="1" dirty="0">
                <a:solidFill>
                  <a:schemeClr val="bg1"/>
                </a:solidFill>
              </a:endParaRPr>
            </a:p>
          </p:txBody>
        </p:sp>
      </p:grpSp>
    </p:spTree>
    <p:extLst>
      <p:ext uri="{BB962C8B-B14F-4D97-AF65-F5344CB8AC3E}">
        <p14:creationId xmlns:p14="http://schemas.microsoft.com/office/powerpoint/2010/main" val="2349093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edge">
                                      <p:cBhvr>
                                        <p:cTn id="18" dur="1000"/>
                                        <p:tgtEl>
                                          <p:spTgt spid="7"/>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A5FC841-C78D-B2A5-1CBD-715507D9F2F3}"/>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xmlns="" id="{6D54635E-61D7-0D0E-4C28-616A5A612BB8}"/>
              </a:ext>
            </a:extLst>
          </p:cNvPr>
          <p:cNvSpPr/>
          <p:nvPr/>
        </p:nvSpPr>
        <p:spPr>
          <a:xfrm>
            <a:off x="516000" y="934720"/>
            <a:ext cx="11160000" cy="5464280"/>
          </a:xfrm>
          <a:custGeom>
            <a:avLst/>
            <a:gdLst>
              <a:gd name="connsiteX0" fmla="*/ 0 w 11160000"/>
              <a:gd name="connsiteY0" fmla="*/ 278842 h 5464280"/>
              <a:gd name="connsiteX1" fmla="*/ 278842 w 11160000"/>
              <a:gd name="connsiteY1" fmla="*/ 0 h 5464280"/>
              <a:gd name="connsiteX2" fmla="*/ 10881158 w 11160000"/>
              <a:gd name="connsiteY2" fmla="*/ 0 h 5464280"/>
              <a:gd name="connsiteX3" fmla="*/ 11160000 w 11160000"/>
              <a:gd name="connsiteY3" fmla="*/ 278842 h 5464280"/>
              <a:gd name="connsiteX4" fmla="*/ 11160000 w 11160000"/>
              <a:gd name="connsiteY4" fmla="*/ 5185438 h 5464280"/>
              <a:gd name="connsiteX5" fmla="*/ 10881158 w 11160000"/>
              <a:gd name="connsiteY5" fmla="*/ 5464280 h 5464280"/>
              <a:gd name="connsiteX6" fmla="*/ 278842 w 11160000"/>
              <a:gd name="connsiteY6" fmla="*/ 5464280 h 5464280"/>
              <a:gd name="connsiteX7" fmla="*/ 0 w 11160000"/>
              <a:gd name="connsiteY7" fmla="*/ 5185438 h 5464280"/>
              <a:gd name="connsiteX8" fmla="*/ 0 w 11160000"/>
              <a:gd name="connsiteY8" fmla="*/ 278842 h 546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0000" h="5464280" fill="none" extrusionOk="0">
                <a:moveTo>
                  <a:pt x="0" y="278842"/>
                </a:moveTo>
                <a:cubicBezTo>
                  <a:pt x="-13389" y="138292"/>
                  <a:pt x="101253" y="-15864"/>
                  <a:pt x="278842" y="0"/>
                </a:cubicBezTo>
                <a:cubicBezTo>
                  <a:pt x="3682530" y="146085"/>
                  <a:pt x="9710130" y="-75064"/>
                  <a:pt x="10881158" y="0"/>
                </a:cubicBezTo>
                <a:cubicBezTo>
                  <a:pt x="11054707" y="8371"/>
                  <a:pt x="11174563" y="117056"/>
                  <a:pt x="11160000" y="278842"/>
                </a:cubicBezTo>
                <a:cubicBezTo>
                  <a:pt x="11280531" y="1652305"/>
                  <a:pt x="11217306" y="3198442"/>
                  <a:pt x="11160000" y="5185438"/>
                </a:cubicBezTo>
                <a:cubicBezTo>
                  <a:pt x="11161915" y="5342528"/>
                  <a:pt x="11008827" y="5474569"/>
                  <a:pt x="10881158" y="5464280"/>
                </a:cubicBezTo>
                <a:cubicBezTo>
                  <a:pt x="8148420" y="5425316"/>
                  <a:pt x="4151395" y="5462962"/>
                  <a:pt x="278842" y="5464280"/>
                </a:cubicBezTo>
                <a:cubicBezTo>
                  <a:pt x="127708" y="5477276"/>
                  <a:pt x="-10927" y="5317704"/>
                  <a:pt x="0" y="5185438"/>
                </a:cubicBezTo>
                <a:cubicBezTo>
                  <a:pt x="25752" y="3758033"/>
                  <a:pt x="53058" y="2129326"/>
                  <a:pt x="0" y="278842"/>
                </a:cubicBezTo>
                <a:close/>
              </a:path>
              <a:path w="11160000" h="5464280" stroke="0" extrusionOk="0">
                <a:moveTo>
                  <a:pt x="0" y="278842"/>
                </a:moveTo>
                <a:cubicBezTo>
                  <a:pt x="-10061" y="145977"/>
                  <a:pt x="152908" y="7116"/>
                  <a:pt x="278842" y="0"/>
                </a:cubicBezTo>
                <a:cubicBezTo>
                  <a:pt x="2431715" y="70457"/>
                  <a:pt x="6067480" y="147060"/>
                  <a:pt x="10881158" y="0"/>
                </a:cubicBezTo>
                <a:cubicBezTo>
                  <a:pt x="11029023" y="-10420"/>
                  <a:pt x="11157108" y="120130"/>
                  <a:pt x="11160000" y="278842"/>
                </a:cubicBezTo>
                <a:cubicBezTo>
                  <a:pt x="11155418" y="1989843"/>
                  <a:pt x="11147118" y="4027484"/>
                  <a:pt x="11160000" y="5185438"/>
                </a:cubicBezTo>
                <a:cubicBezTo>
                  <a:pt x="11177624" y="5347857"/>
                  <a:pt x="11042318" y="5466977"/>
                  <a:pt x="10881158" y="5464280"/>
                </a:cubicBezTo>
                <a:cubicBezTo>
                  <a:pt x="9051482" y="5601647"/>
                  <a:pt x="5463724" y="5299169"/>
                  <a:pt x="278842" y="5464280"/>
                </a:cubicBezTo>
                <a:cubicBezTo>
                  <a:pt x="108948" y="5449472"/>
                  <a:pt x="7073" y="5317108"/>
                  <a:pt x="0" y="5185438"/>
                </a:cubicBezTo>
                <a:cubicBezTo>
                  <a:pt x="-79110" y="3917918"/>
                  <a:pt x="121341" y="2121205"/>
                  <a:pt x="0" y="278842"/>
                </a:cubicBezTo>
                <a:close/>
              </a:path>
            </a:pathLst>
          </a:custGeom>
          <a:solidFill>
            <a:schemeClr val="bg1"/>
          </a:solidFill>
          <a:ln w="19050" cap="rnd" cmpd="thinThick">
            <a:solidFill>
              <a:srgbClr val="007035"/>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8E76"/>
              </a:solidFill>
            </a:endParaRPr>
          </a:p>
        </p:txBody>
      </p:sp>
      <p:pic>
        <p:nvPicPr>
          <p:cNvPr id="5" name="Picture 4">
            <a:extLst>
              <a:ext uri="{FF2B5EF4-FFF2-40B4-BE49-F238E27FC236}">
                <a16:creationId xmlns:a16="http://schemas.microsoft.com/office/drawing/2014/main" xmlns="" id="{DA339C87-390E-3EBD-1D75-69B82B16BCE2}"/>
              </a:ext>
            </a:extLst>
          </p:cNvPr>
          <p:cNvPicPr>
            <a:picLocks noChangeAspect="1"/>
          </p:cNvPicPr>
          <p:nvPr/>
        </p:nvPicPr>
        <p:blipFill>
          <a:blip r:embed="rId3"/>
          <a:stretch>
            <a:fillRect/>
          </a:stretch>
        </p:blipFill>
        <p:spPr>
          <a:xfrm>
            <a:off x="0" y="498652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8" name="Picture 7">
            <a:extLst>
              <a:ext uri="{FF2B5EF4-FFF2-40B4-BE49-F238E27FC236}">
                <a16:creationId xmlns:a16="http://schemas.microsoft.com/office/drawing/2014/main" xmlns="" id="{7B7D1BDE-24B3-090D-543F-B3013BB4F01B}"/>
              </a:ext>
            </a:extLst>
          </p:cNvPr>
          <p:cNvPicPr>
            <a:picLocks noChangeAspect="1"/>
          </p:cNvPicPr>
          <p:nvPr/>
        </p:nvPicPr>
        <p:blipFill>
          <a:blip r:embed="rId4"/>
          <a:stretch>
            <a:fillRect/>
          </a:stretch>
        </p:blipFill>
        <p:spPr>
          <a:xfrm>
            <a:off x="1608726" y="4689889"/>
            <a:ext cx="8974545" cy="2168111"/>
          </a:xfrm>
          <a:prstGeom prst="rect">
            <a:avLst/>
          </a:prstGeom>
          <a:effectLst>
            <a:outerShdw blurRad="50800" dist="38100" dir="18900000" algn="bl" rotWithShape="0">
              <a:schemeClr val="tx1">
                <a:lumMod val="50000"/>
                <a:lumOff val="50000"/>
                <a:alpha val="40000"/>
              </a:schemeClr>
            </a:outerShdw>
          </a:effectLst>
        </p:spPr>
      </p:pic>
      <p:grpSp>
        <p:nvGrpSpPr>
          <p:cNvPr id="11" name="Group 10">
            <a:extLst>
              <a:ext uri="{FF2B5EF4-FFF2-40B4-BE49-F238E27FC236}">
                <a16:creationId xmlns:a16="http://schemas.microsoft.com/office/drawing/2014/main" xmlns="" id="{DC4574A3-C556-DAAF-1E4F-F223B943314D}"/>
              </a:ext>
            </a:extLst>
          </p:cNvPr>
          <p:cNvGrpSpPr/>
          <p:nvPr/>
        </p:nvGrpSpPr>
        <p:grpSpPr>
          <a:xfrm>
            <a:off x="660367" y="518171"/>
            <a:ext cx="4123434" cy="1548000"/>
            <a:chOff x="4034281" y="167056"/>
            <a:chExt cx="4123434" cy="1548000"/>
          </a:xfrm>
        </p:grpSpPr>
        <p:pic>
          <p:nvPicPr>
            <p:cNvPr id="9" name="Picture 8">
              <a:extLst>
                <a:ext uri="{FF2B5EF4-FFF2-40B4-BE49-F238E27FC236}">
                  <a16:creationId xmlns:a16="http://schemas.microsoft.com/office/drawing/2014/main" xmlns="" id="{DA1BC793-BCEF-D2BD-3043-B416C57317B8}"/>
                </a:ext>
              </a:extLst>
            </p:cNvPr>
            <p:cNvPicPr>
              <a:picLocks noChangeAspect="1"/>
            </p:cNvPicPr>
            <p:nvPr/>
          </p:nvPicPr>
          <p:blipFill>
            <a:blip r:embed="rId5"/>
            <a:stretch>
              <a:fillRect/>
            </a:stretch>
          </p:blipFill>
          <p:spPr>
            <a:xfrm>
              <a:off x="4034281" y="167056"/>
              <a:ext cx="4123434" cy="1548000"/>
            </a:xfrm>
            <a:prstGeom prst="rect">
              <a:avLst/>
            </a:prstGeom>
          </p:spPr>
        </p:pic>
        <p:sp>
          <p:nvSpPr>
            <p:cNvPr id="10" name="TextBox 9">
              <a:extLst>
                <a:ext uri="{FF2B5EF4-FFF2-40B4-BE49-F238E27FC236}">
                  <a16:creationId xmlns:a16="http://schemas.microsoft.com/office/drawing/2014/main" xmlns="" id="{8CE06E5B-566B-0A49-1D18-8040F099DDF4}"/>
                </a:ext>
              </a:extLst>
            </p:cNvPr>
            <p:cNvSpPr txBox="1"/>
            <p:nvPr/>
          </p:nvSpPr>
          <p:spPr>
            <a:xfrm>
              <a:off x="4411081" y="459000"/>
              <a:ext cx="3369833" cy="769441"/>
            </a:xfrm>
            <a:prstGeom prst="rect">
              <a:avLst/>
            </a:prstGeom>
            <a:noFill/>
          </p:spPr>
          <p:txBody>
            <a:bodyPr wrap="none" rtlCol="0">
              <a:spAutoFit/>
            </a:bodyPr>
            <a:lstStyle/>
            <a:p>
              <a:pPr algn="ctr"/>
              <a:r>
                <a:rPr lang="en-US" sz="4400" b="1">
                  <a:ln w="19050">
                    <a:solidFill>
                      <a:schemeClr val="bg1"/>
                    </a:solidFill>
                  </a:ln>
                  <a:solidFill>
                    <a:srgbClr val="007035"/>
                  </a:solidFill>
                  <a:effectLst>
                    <a:outerShdw blurRad="38100" dist="38100" dir="2700000" algn="tl">
                      <a:srgbClr val="000000">
                        <a:alpha val="43137"/>
                      </a:srgbClr>
                    </a:outerShdw>
                  </a:effectLst>
                  <a:latin typeface="UVN Banh Mi" pitchFamily="2" charset="0"/>
                </a:rPr>
                <a:t>BÀI LÀM MẪU</a:t>
              </a:r>
            </a:p>
          </p:txBody>
        </p:sp>
      </p:grpSp>
      <p:sp>
        <p:nvSpPr>
          <p:cNvPr id="2" name="TextBox 1">
            <a:extLst>
              <a:ext uri="{FF2B5EF4-FFF2-40B4-BE49-F238E27FC236}">
                <a16:creationId xmlns:a16="http://schemas.microsoft.com/office/drawing/2014/main" xmlns="" id="{D1C36058-6537-F665-0177-F9E12E17BF27}"/>
              </a:ext>
            </a:extLst>
          </p:cNvPr>
          <p:cNvSpPr txBox="1"/>
          <p:nvPr/>
        </p:nvSpPr>
        <p:spPr>
          <a:xfrm>
            <a:off x="960335" y="2370749"/>
            <a:ext cx="10271325" cy="2126095"/>
          </a:xfrm>
          <a:prstGeom prst="rect">
            <a:avLst/>
          </a:prstGeom>
          <a:noFill/>
        </p:spPr>
        <p:txBody>
          <a:bodyPr wrap="square" rtlCol="0">
            <a:spAutoFit/>
          </a:bodyPr>
          <a:lstStyle/>
          <a:p>
            <a:pPr algn="just">
              <a:lnSpc>
                <a:spcPct val="120000"/>
              </a:lnSpc>
            </a:pP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Buổi lễ kết thúc khá sớm vì thời tiết không cho phép nhưng để lại trong lòng chúng em những dòng cảm xúc khó quên. Em thầm hứa sẽ gắng học thật giỏi để không phụ những gì mà thầy cô đã hy sinh, đã lắng lo cho chúng em.</a:t>
            </a:r>
            <a:endParaRPr lang="en-US" sz="4000" dirty="0">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xmlns="" id="{8EC9139B-2044-BF7D-55C3-AF60BD51156E}"/>
              </a:ext>
            </a:extLst>
          </p:cNvPr>
          <p:cNvGrpSpPr/>
          <p:nvPr/>
        </p:nvGrpSpPr>
        <p:grpSpPr>
          <a:xfrm>
            <a:off x="4928174" y="1147491"/>
            <a:ext cx="6303486" cy="720000"/>
            <a:chOff x="1928237" y="3996216"/>
            <a:chExt cx="7974971" cy="720000"/>
          </a:xfrm>
        </p:grpSpPr>
        <p:pic>
          <p:nvPicPr>
            <p:cNvPr id="14" name="Picture 13">
              <a:extLst>
                <a:ext uri="{FF2B5EF4-FFF2-40B4-BE49-F238E27FC236}">
                  <a16:creationId xmlns:a16="http://schemas.microsoft.com/office/drawing/2014/main" xmlns="" id="{02ABAB9A-83D4-F003-002C-CFF781AD629F}"/>
                </a:ext>
              </a:extLst>
            </p:cNvPr>
            <p:cNvPicPr>
              <a:picLocks noChangeAspect="1"/>
            </p:cNvPicPr>
            <p:nvPr/>
          </p:nvPicPr>
          <p:blipFill>
            <a:blip r:embed="rId6"/>
            <a:stretch>
              <a:fillRect/>
            </a:stretch>
          </p:blipFill>
          <p:spPr>
            <a:xfrm>
              <a:off x="1928246" y="3996216"/>
              <a:ext cx="7974962" cy="720000"/>
            </a:xfrm>
            <a:prstGeom prst="rect">
              <a:avLst/>
            </a:prstGeom>
          </p:spPr>
        </p:pic>
        <p:sp>
          <p:nvSpPr>
            <p:cNvPr id="15" name="TextBox 14">
              <a:extLst>
                <a:ext uri="{FF2B5EF4-FFF2-40B4-BE49-F238E27FC236}">
                  <a16:creationId xmlns:a16="http://schemas.microsoft.com/office/drawing/2014/main" xmlns="" id="{6CFCF0CC-8208-C7F8-A4F8-9F53CDBF777C}"/>
                </a:ext>
              </a:extLst>
            </p:cNvPr>
            <p:cNvSpPr txBox="1"/>
            <p:nvPr/>
          </p:nvSpPr>
          <p:spPr>
            <a:xfrm>
              <a:off x="1928237" y="4025542"/>
              <a:ext cx="7974963" cy="584775"/>
            </a:xfrm>
            <a:prstGeom prst="rect">
              <a:avLst/>
            </a:prstGeom>
            <a:noFill/>
          </p:spPr>
          <p:txBody>
            <a:bodyPr wrap="square" rtlCol="0">
              <a:spAutoFit/>
            </a:bodyPr>
            <a:lstStyle/>
            <a:p>
              <a:pPr algn="ctr"/>
              <a:r>
                <a:rPr lang="en-US" sz="3200" b="1" dirty="0" err="1">
                  <a:solidFill>
                    <a:schemeClr val="bg1"/>
                  </a:solidFill>
                </a:rPr>
                <a:t>Kết</a:t>
              </a:r>
              <a:r>
                <a:rPr lang="en-US" sz="3200" b="1" dirty="0">
                  <a:solidFill>
                    <a:schemeClr val="bg1"/>
                  </a:solidFill>
                </a:rPr>
                <a:t> </a:t>
              </a:r>
              <a:r>
                <a:rPr lang="en-US" sz="3200" b="1" dirty="0" err="1">
                  <a:solidFill>
                    <a:schemeClr val="bg1"/>
                  </a:solidFill>
                </a:rPr>
                <a:t>bài</a:t>
              </a:r>
              <a:r>
                <a:rPr lang="en-US" sz="3200" b="1" dirty="0">
                  <a:solidFill>
                    <a:schemeClr val="bg1"/>
                  </a:solidFill>
                </a:rPr>
                <a:t>: </a:t>
              </a:r>
              <a:r>
                <a:rPr lang="en-US" sz="3200" b="1" dirty="0" err="1">
                  <a:solidFill>
                    <a:schemeClr val="bg1"/>
                  </a:solidFill>
                </a:rPr>
                <a:t>Bày</a:t>
              </a:r>
              <a:r>
                <a:rPr lang="en-US" sz="3200" b="1" dirty="0">
                  <a:solidFill>
                    <a:schemeClr val="bg1"/>
                  </a:solidFill>
                </a:rPr>
                <a:t> </a:t>
              </a:r>
              <a:r>
                <a:rPr lang="en-US" sz="3200" b="1" dirty="0" err="1">
                  <a:solidFill>
                    <a:schemeClr val="bg1"/>
                  </a:solidFill>
                </a:rPr>
                <a:t>tỏ</a:t>
              </a:r>
              <a:r>
                <a:rPr lang="en-US" sz="3200" b="1" dirty="0">
                  <a:solidFill>
                    <a:schemeClr val="bg1"/>
                  </a:solidFill>
                </a:rPr>
                <a:t> </a:t>
              </a:r>
              <a:r>
                <a:rPr lang="en-US" sz="3200" b="1" dirty="0" err="1">
                  <a:solidFill>
                    <a:schemeClr val="bg1"/>
                  </a:solidFill>
                </a:rPr>
                <a:t>cảm</a:t>
              </a:r>
              <a:r>
                <a:rPr lang="en-US" sz="3200" b="1" dirty="0">
                  <a:solidFill>
                    <a:schemeClr val="bg1"/>
                  </a:solidFill>
                </a:rPr>
                <a:t> </a:t>
              </a:r>
              <a:r>
                <a:rPr lang="en-US" sz="3200" b="1" dirty="0" err="1">
                  <a:solidFill>
                    <a:schemeClr val="bg1"/>
                  </a:solidFill>
                </a:rPr>
                <a:t>xúc</a:t>
              </a:r>
              <a:r>
                <a:rPr lang="en-US" sz="3200" b="1" dirty="0">
                  <a:solidFill>
                    <a:schemeClr val="bg1"/>
                  </a:solidFill>
                </a:rPr>
                <a:t>, </a:t>
              </a:r>
              <a:r>
                <a:rPr lang="en-US" sz="3200" b="1" dirty="0" err="1">
                  <a:solidFill>
                    <a:schemeClr val="bg1"/>
                  </a:solidFill>
                </a:rPr>
                <a:t>suy</a:t>
              </a:r>
              <a:r>
                <a:rPr lang="en-US" sz="3200" b="1" dirty="0">
                  <a:solidFill>
                    <a:schemeClr val="bg1"/>
                  </a:solidFill>
                </a:rPr>
                <a:t> </a:t>
              </a:r>
              <a:r>
                <a:rPr lang="en-US" sz="3200" b="1" dirty="0" err="1">
                  <a:solidFill>
                    <a:schemeClr val="bg1"/>
                  </a:solidFill>
                </a:rPr>
                <a:t>nghĩ</a:t>
              </a:r>
              <a:endParaRPr lang="en-US" sz="3200" b="1" dirty="0">
                <a:solidFill>
                  <a:schemeClr val="bg1"/>
                </a:solidFill>
              </a:endParaRPr>
            </a:p>
          </p:txBody>
        </p:sp>
      </p:grpSp>
    </p:spTree>
    <p:extLst>
      <p:ext uri="{BB962C8B-B14F-4D97-AF65-F5344CB8AC3E}">
        <p14:creationId xmlns:p14="http://schemas.microsoft.com/office/powerpoint/2010/main" val="3608286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edge">
                                      <p:cBhvr>
                                        <p:cTn id="18" dur="1000"/>
                                        <p:tgtEl>
                                          <p:spTgt spid="7"/>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1AB205E0-99E4-2F70-EF01-7D71FE216D17}"/>
              </a:ext>
            </a:extLst>
          </p:cNvPr>
          <p:cNvPicPr>
            <a:picLocks noChangeAspect="1"/>
          </p:cNvPicPr>
          <p:nvPr/>
        </p:nvPicPr>
        <p:blipFill>
          <a:blip r:embed="rId3"/>
          <a:stretch>
            <a:fillRect/>
          </a:stretch>
        </p:blipFill>
        <p:spPr>
          <a:xfrm>
            <a:off x="0" y="0"/>
            <a:ext cx="12192000" cy="6857999"/>
          </a:xfrm>
          <a:prstGeom prst="rect">
            <a:avLst/>
          </a:prstGeom>
        </p:spPr>
      </p:pic>
      <p:pic>
        <p:nvPicPr>
          <p:cNvPr id="15" name="Graphic 14">
            <a:extLst>
              <a:ext uri="{FF2B5EF4-FFF2-40B4-BE49-F238E27FC236}">
                <a16:creationId xmlns:a16="http://schemas.microsoft.com/office/drawing/2014/main" xmlns="" id="{D5DB7B15-4A33-E8E9-6353-BE883F0CFBA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29376" y="0"/>
            <a:ext cx="11733245" cy="6858000"/>
          </a:xfrm>
          <a:prstGeom prst="rect">
            <a:avLst/>
          </a:prstGeom>
        </p:spPr>
      </p:pic>
      <p:pic>
        <p:nvPicPr>
          <p:cNvPr id="17" name="Picture 16">
            <a:extLst>
              <a:ext uri="{FF2B5EF4-FFF2-40B4-BE49-F238E27FC236}">
                <a16:creationId xmlns:a16="http://schemas.microsoft.com/office/drawing/2014/main" xmlns="" id="{B2F37BCC-472C-9ACD-3739-7B7C01E7CFA7}"/>
              </a:ext>
            </a:extLst>
          </p:cNvPr>
          <p:cNvPicPr>
            <a:picLocks noChangeAspect="1"/>
          </p:cNvPicPr>
          <p:nvPr/>
        </p:nvPicPr>
        <p:blipFill>
          <a:blip r:embed="rId6"/>
          <a:stretch>
            <a:fillRect/>
          </a:stretch>
        </p:blipFill>
        <p:spPr>
          <a:xfrm>
            <a:off x="0" y="2680"/>
            <a:ext cx="12192000" cy="1566672"/>
          </a:xfrm>
          <a:prstGeom prst="rect">
            <a:avLst/>
          </a:prstGeom>
        </p:spPr>
      </p:pic>
      <p:pic>
        <p:nvPicPr>
          <p:cNvPr id="21" name="Picture 20">
            <a:extLst>
              <a:ext uri="{FF2B5EF4-FFF2-40B4-BE49-F238E27FC236}">
                <a16:creationId xmlns:a16="http://schemas.microsoft.com/office/drawing/2014/main" xmlns="" id="{D864EEA4-F64E-C78F-B114-8492EBF39265}"/>
              </a:ext>
            </a:extLst>
          </p:cNvPr>
          <p:cNvPicPr>
            <a:picLocks noChangeAspect="1"/>
          </p:cNvPicPr>
          <p:nvPr/>
        </p:nvPicPr>
        <p:blipFill>
          <a:blip r:embed="rId7"/>
          <a:stretch>
            <a:fillRect/>
          </a:stretch>
        </p:blipFill>
        <p:spPr>
          <a:xfrm>
            <a:off x="899479" y="1674673"/>
            <a:ext cx="3695625" cy="4860000"/>
          </a:xfrm>
          <a:prstGeom prst="rect">
            <a:avLst/>
          </a:prstGeom>
        </p:spPr>
      </p:pic>
      <p:pic>
        <p:nvPicPr>
          <p:cNvPr id="23" name="Picture 22">
            <a:extLst>
              <a:ext uri="{FF2B5EF4-FFF2-40B4-BE49-F238E27FC236}">
                <a16:creationId xmlns:a16="http://schemas.microsoft.com/office/drawing/2014/main" xmlns="" id="{39BE6DC6-D183-5E57-0371-1F9BB9024F56}"/>
              </a:ext>
            </a:extLst>
          </p:cNvPr>
          <p:cNvPicPr>
            <a:picLocks noChangeAspect="1"/>
          </p:cNvPicPr>
          <p:nvPr/>
        </p:nvPicPr>
        <p:blipFill>
          <a:blip r:embed="rId8"/>
          <a:stretch>
            <a:fillRect/>
          </a:stretch>
        </p:blipFill>
        <p:spPr>
          <a:xfrm>
            <a:off x="7596898" y="1674673"/>
            <a:ext cx="3834078" cy="4860000"/>
          </a:xfrm>
          <a:prstGeom prst="rect">
            <a:avLst/>
          </a:prstGeom>
        </p:spPr>
      </p:pic>
      <p:sp>
        <p:nvSpPr>
          <p:cNvPr id="24" name="TextBox 23">
            <a:extLst>
              <a:ext uri="{FF2B5EF4-FFF2-40B4-BE49-F238E27FC236}">
                <a16:creationId xmlns:a16="http://schemas.microsoft.com/office/drawing/2014/main" xmlns="" id="{49430B11-84A0-F8FA-1F63-3CB71632F66C}"/>
              </a:ext>
            </a:extLst>
          </p:cNvPr>
          <p:cNvSpPr txBox="1"/>
          <p:nvPr/>
        </p:nvSpPr>
        <p:spPr>
          <a:xfrm>
            <a:off x="2992125" y="1028188"/>
            <a:ext cx="6209710" cy="2123658"/>
          </a:xfrm>
          <a:prstGeom prst="rect">
            <a:avLst/>
          </a:prstGeom>
          <a:noFill/>
        </p:spPr>
        <p:txBody>
          <a:bodyPr wrap="square" rtlCol="0">
            <a:spAutoFit/>
          </a:bodyPr>
          <a:lstStyle/>
          <a:p>
            <a:pPr algn="ctr"/>
            <a:r>
              <a:rPr lang="en-US" sz="6600" spc="300" dirty="0">
                <a:ln w="38100">
                  <a:solidFill>
                    <a:schemeClr val="bg1"/>
                  </a:solidFill>
                </a:ln>
                <a:solidFill>
                  <a:srgbClr val="FE5655"/>
                </a:solidFill>
                <a:effectLst>
                  <a:outerShdw blurRad="38100" dist="38100" dir="2700000" algn="tl">
                    <a:srgbClr val="000000">
                      <a:alpha val="43137"/>
                    </a:srgbClr>
                  </a:outerShdw>
                </a:effectLst>
                <a:latin typeface="UVN Banh Mi" pitchFamily="2" charset="0"/>
              </a:rPr>
              <a:t>T</a:t>
            </a:r>
            <a:r>
              <a:rPr lang="en-US" sz="6600" spc="300" dirty="0">
                <a:ln w="38100">
                  <a:solidFill>
                    <a:schemeClr val="bg1"/>
                  </a:solidFill>
                </a:ln>
                <a:solidFill>
                  <a:srgbClr val="FE64C2"/>
                </a:solidFill>
                <a:effectLst>
                  <a:outerShdw blurRad="38100" dist="38100" dir="2700000" algn="tl">
                    <a:srgbClr val="000000">
                      <a:alpha val="43137"/>
                    </a:srgbClr>
                  </a:outerShdw>
                </a:effectLst>
                <a:latin typeface="UVN Banh Mi" pitchFamily="2" charset="0"/>
              </a:rPr>
              <a:t>H</a:t>
            </a:r>
            <a:r>
              <a:rPr lang="en-US" sz="6600" spc="300" dirty="0">
                <a:ln w="38100">
                  <a:solidFill>
                    <a:schemeClr val="bg1"/>
                  </a:solidFill>
                </a:ln>
                <a:solidFill>
                  <a:srgbClr val="C96BE5"/>
                </a:solidFill>
                <a:effectLst>
                  <a:outerShdw blurRad="38100" dist="38100" dir="2700000" algn="tl">
                    <a:srgbClr val="000000">
                      <a:alpha val="43137"/>
                    </a:srgbClr>
                  </a:outerShdw>
                </a:effectLst>
                <a:latin typeface="UVN Banh Mi" pitchFamily="2" charset="0"/>
              </a:rPr>
              <a:t>Ự</a:t>
            </a:r>
            <a:r>
              <a:rPr lang="en-US" sz="6600" spc="300" dirty="0">
                <a:ln w="38100">
                  <a:solidFill>
                    <a:schemeClr val="bg1"/>
                  </a:solidFill>
                </a:ln>
                <a:solidFill>
                  <a:srgbClr val="506FFE"/>
                </a:solidFill>
                <a:effectLst>
                  <a:outerShdw blurRad="38100" dist="38100" dir="2700000" algn="tl">
                    <a:srgbClr val="000000">
                      <a:alpha val="43137"/>
                    </a:srgbClr>
                  </a:outerShdw>
                </a:effectLst>
                <a:latin typeface="UVN Banh Mi" pitchFamily="2" charset="0"/>
              </a:rPr>
              <a:t>C</a:t>
            </a:r>
            <a:r>
              <a:rPr lang="en-US" sz="6600" spc="300" dirty="0">
                <a:ln w="381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UVN Banh Mi" pitchFamily="2" charset="0"/>
              </a:rPr>
              <a:t> </a:t>
            </a:r>
            <a:r>
              <a:rPr lang="en-US" sz="6600" spc="300" dirty="0">
                <a:ln w="38100">
                  <a:solidFill>
                    <a:schemeClr val="bg1"/>
                  </a:solidFill>
                </a:ln>
                <a:solidFill>
                  <a:srgbClr val="37B5FF"/>
                </a:solidFill>
                <a:effectLst>
                  <a:outerShdw blurRad="38100" dist="38100" dir="2700000" algn="tl">
                    <a:srgbClr val="000000">
                      <a:alpha val="43137"/>
                    </a:srgbClr>
                  </a:outerShdw>
                </a:effectLst>
                <a:latin typeface="UVN Banh Mi" pitchFamily="2" charset="0"/>
              </a:rPr>
              <a:t>H</a:t>
            </a:r>
            <a:r>
              <a:rPr lang="en-US" sz="6600" spc="300" dirty="0">
                <a:ln w="38100">
                  <a:solidFill>
                    <a:schemeClr val="bg1"/>
                  </a:solidFill>
                </a:ln>
                <a:solidFill>
                  <a:srgbClr val="5BDFE4"/>
                </a:solidFill>
                <a:effectLst>
                  <a:outerShdw blurRad="38100" dist="38100" dir="2700000" algn="tl">
                    <a:srgbClr val="000000">
                      <a:alpha val="43137"/>
                    </a:srgbClr>
                  </a:outerShdw>
                </a:effectLst>
                <a:latin typeface="UVN Banh Mi" pitchFamily="2" charset="0"/>
              </a:rPr>
              <a:t>I</a:t>
            </a:r>
            <a:r>
              <a:rPr lang="en-US" sz="6600" spc="300" dirty="0">
                <a:ln w="38100">
                  <a:solidFill>
                    <a:schemeClr val="bg1"/>
                  </a:solidFill>
                </a:ln>
                <a:solidFill>
                  <a:srgbClr val="7DD855"/>
                </a:solidFill>
                <a:effectLst>
                  <a:outerShdw blurRad="38100" dist="38100" dir="2700000" algn="tl">
                    <a:srgbClr val="000000">
                      <a:alpha val="43137"/>
                    </a:srgbClr>
                  </a:outerShdw>
                </a:effectLst>
                <a:latin typeface="UVN Banh Mi" pitchFamily="2" charset="0"/>
              </a:rPr>
              <a:t>Ệ</a:t>
            </a:r>
            <a:r>
              <a:rPr lang="en-US" sz="6600" spc="300" dirty="0">
                <a:ln w="38100">
                  <a:solidFill>
                    <a:schemeClr val="bg1"/>
                  </a:solidFill>
                </a:ln>
                <a:solidFill>
                  <a:srgbClr val="C7DF63"/>
                </a:solidFill>
                <a:effectLst>
                  <a:outerShdw blurRad="38100" dist="38100" dir="2700000" algn="tl">
                    <a:srgbClr val="000000">
                      <a:alpha val="43137"/>
                    </a:srgbClr>
                  </a:outerShdw>
                </a:effectLst>
                <a:latin typeface="UVN Banh Mi" pitchFamily="2" charset="0"/>
              </a:rPr>
              <a:t>N </a:t>
            </a:r>
            <a:r>
              <a:rPr lang="en-US" sz="6600" spc="300" dirty="0">
                <a:ln w="38100">
                  <a:solidFill>
                    <a:schemeClr val="bg1"/>
                  </a:solidFill>
                </a:ln>
                <a:solidFill>
                  <a:srgbClr val="FEDE57"/>
                </a:solidFill>
                <a:effectLst>
                  <a:outerShdw blurRad="38100" dist="38100" dir="2700000" algn="tl">
                    <a:srgbClr val="000000">
                      <a:alpha val="43137"/>
                    </a:srgbClr>
                  </a:outerShdw>
                </a:effectLst>
                <a:latin typeface="UVN Banh Mi" pitchFamily="2" charset="0"/>
              </a:rPr>
              <a:t>V</a:t>
            </a:r>
            <a:r>
              <a:rPr lang="en-US" sz="6600" spc="300" dirty="0">
                <a:ln w="38100">
                  <a:solidFill>
                    <a:schemeClr val="bg1"/>
                  </a:solidFill>
                </a:ln>
                <a:solidFill>
                  <a:srgbClr val="FDBB58"/>
                </a:solidFill>
                <a:effectLst>
                  <a:outerShdw blurRad="38100" dist="38100" dir="2700000" algn="tl">
                    <a:srgbClr val="000000">
                      <a:alpha val="43137"/>
                    </a:srgbClr>
                  </a:outerShdw>
                </a:effectLst>
                <a:latin typeface="UVN Banh Mi" pitchFamily="2" charset="0"/>
              </a:rPr>
              <a:t>À</a:t>
            </a:r>
            <a:r>
              <a:rPr lang="en-US" sz="6600" spc="300" dirty="0">
                <a:ln w="38100">
                  <a:solidFill>
                    <a:schemeClr val="bg1"/>
                  </a:solidFill>
                </a:ln>
                <a:solidFill>
                  <a:srgbClr val="FE904B"/>
                </a:solidFill>
                <a:effectLst>
                  <a:outerShdw blurRad="38100" dist="38100" dir="2700000" algn="tl">
                    <a:srgbClr val="000000">
                      <a:alpha val="43137"/>
                    </a:srgbClr>
                  </a:outerShdw>
                </a:effectLst>
                <a:latin typeface="UVN Banh Mi" pitchFamily="2" charset="0"/>
              </a:rPr>
              <a:t>O </a:t>
            </a:r>
            <a:r>
              <a:rPr lang="en-US" sz="6600" spc="300" dirty="0">
                <a:ln w="38100">
                  <a:solidFill>
                    <a:schemeClr val="bg1"/>
                  </a:solidFill>
                </a:ln>
                <a:solidFill>
                  <a:srgbClr val="FE5655"/>
                </a:solidFill>
                <a:effectLst>
                  <a:outerShdw blurRad="38100" dist="38100" dir="2700000" algn="tl">
                    <a:srgbClr val="000000">
                      <a:alpha val="43137"/>
                    </a:srgbClr>
                  </a:outerShdw>
                </a:effectLst>
                <a:latin typeface="UVN Banh Mi" pitchFamily="2" charset="0"/>
              </a:rPr>
              <a:t>V</a:t>
            </a:r>
            <a:r>
              <a:rPr lang="en-US" sz="6600" spc="300" dirty="0">
                <a:ln w="38100">
                  <a:solidFill>
                    <a:schemeClr val="bg1"/>
                  </a:solidFill>
                </a:ln>
                <a:solidFill>
                  <a:srgbClr val="FE64C2"/>
                </a:solidFill>
                <a:effectLst>
                  <a:outerShdw blurRad="38100" dist="38100" dir="2700000" algn="tl">
                    <a:srgbClr val="000000">
                      <a:alpha val="43137"/>
                    </a:srgbClr>
                  </a:outerShdw>
                </a:effectLst>
                <a:latin typeface="UVN Banh Mi" pitchFamily="2" charset="0"/>
              </a:rPr>
              <a:t>Ở</a:t>
            </a:r>
            <a:r>
              <a:rPr lang="en-US" sz="6600" spc="300" dirty="0">
                <a:ln w="381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UVN Banh Mi" pitchFamily="2" charset="0"/>
              </a:rPr>
              <a:t> </a:t>
            </a:r>
            <a:r>
              <a:rPr lang="en-US" sz="6600" spc="300" dirty="0">
                <a:ln w="38100">
                  <a:solidFill>
                    <a:schemeClr val="bg1"/>
                  </a:solidFill>
                </a:ln>
                <a:solidFill>
                  <a:srgbClr val="FE904B"/>
                </a:solidFill>
                <a:effectLst>
                  <a:outerShdw blurRad="38100" dist="38100" dir="2700000" algn="tl">
                    <a:srgbClr val="000000">
                      <a:alpha val="43137"/>
                    </a:srgbClr>
                  </a:outerShdw>
                </a:effectLst>
                <a:latin typeface="UVN Banh Mi" pitchFamily="2" charset="0"/>
              </a:rPr>
              <a:t>B</a:t>
            </a:r>
            <a:r>
              <a:rPr lang="en-US" sz="6600" spc="300" dirty="0">
                <a:ln w="38100">
                  <a:solidFill>
                    <a:schemeClr val="bg1"/>
                  </a:solidFill>
                </a:ln>
                <a:solidFill>
                  <a:srgbClr val="FFBB58"/>
                </a:solidFill>
                <a:effectLst>
                  <a:outerShdw blurRad="38100" dist="38100" dir="2700000" algn="tl">
                    <a:srgbClr val="000000">
                      <a:alpha val="43137"/>
                    </a:srgbClr>
                  </a:outerShdw>
                </a:effectLst>
                <a:latin typeface="UVN Banh Mi" pitchFamily="2" charset="0"/>
              </a:rPr>
              <a:t>À</a:t>
            </a:r>
            <a:r>
              <a:rPr lang="en-US" sz="6600" spc="300" dirty="0">
                <a:ln w="38100">
                  <a:solidFill>
                    <a:schemeClr val="bg1"/>
                  </a:solidFill>
                </a:ln>
                <a:solidFill>
                  <a:srgbClr val="FEDE57"/>
                </a:solidFill>
                <a:effectLst>
                  <a:outerShdw blurRad="38100" dist="38100" dir="2700000" algn="tl">
                    <a:srgbClr val="000000">
                      <a:alpha val="43137"/>
                    </a:srgbClr>
                  </a:outerShdw>
                </a:effectLst>
                <a:latin typeface="UVN Banh Mi" pitchFamily="2" charset="0"/>
              </a:rPr>
              <a:t>I </a:t>
            </a:r>
            <a:r>
              <a:rPr lang="en-US" sz="6600" spc="300" dirty="0">
                <a:ln w="38100">
                  <a:solidFill>
                    <a:schemeClr val="bg1"/>
                  </a:solidFill>
                </a:ln>
                <a:solidFill>
                  <a:srgbClr val="C7DF63"/>
                </a:solidFill>
                <a:effectLst>
                  <a:outerShdw blurRad="38100" dist="38100" dir="2700000" algn="tl">
                    <a:srgbClr val="000000">
                      <a:alpha val="43137"/>
                    </a:srgbClr>
                  </a:outerShdw>
                </a:effectLst>
                <a:latin typeface="UVN Banh Mi" pitchFamily="2" charset="0"/>
              </a:rPr>
              <a:t>T</a:t>
            </a:r>
            <a:r>
              <a:rPr lang="en-US" sz="6600" spc="300" dirty="0">
                <a:ln w="38100">
                  <a:solidFill>
                    <a:schemeClr val="bg1"/>
                  </a:solidFill>
                </a:ln>
                <a:solidFill>
                  <a:srgbClr val="8DD66E"/>
                </a:solidFill>
                <a:effectLst>
                  <a:outerShdw blurRad="38100" dist="38100" dir="2700000" algn="tl">
                    <a:srgbClr val="000000">
                      <a:alpha val="43137"/>
                    </a:srgbClr>
                  </a:outerShdw>
                </a:effectLst>
                <a:latin typeface="UVN Banh Mi" pitchFamily="2" charset="0"/>
              </a:rPr>
              <a:t>Ậ</a:t>
            </a:r>
            <a:r>
              <a:rPr lang="en-US" sz="6600" spc="300" dirty="0">
                <a:ln w="38100">
                  <a:solidFill>
                    <a:schemeClr val="bg1"/>
                  </a:solidFill>
                </a:ln>
                <a:solidFill>
                  <a:srgbClr val="5BDFE4"/>
                </a:solidFill>
                <a:effectLst>
                  <a:outerShdw blurRad="38100" dist="38100" dir="2700000" algn="tl">
                    <a:srgbClr val="000000">
                      <a:alpha val="43137"/>
                    </a:srgbClr>
                  </a:outerShdw>
                </a:effectLst>
                <a:latin typeface="UVN Banh Mi" pitchFamily="2" charset="0"/>
              </a:rPr>
              <a:t>P</a:t>
            </a:r>
          </a:p>
        </p:txBody>
      </p:sp>
    </p:spTree>
    <p:extLst>
      <p:ext uri="{BB962C8B-B14F-4D97-AF65-F5344CB8AC3E}">
        <p14:creationId xmlns:p14="http://schemas.microsoft.com/office/powerpoint/2010/main" val="717116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2" presetClass="entr" presetSubtype="8" fill="hold" nodeType="withEffect" p14:presetBounceEnd="53333">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14:bounceEnd="53333">
                                          <p:cBhvr additive="base">
                                            <p:cTn id="10" dur="1000" fill="hold"/>
                                            <p:tgtEl>
                                              <p:spTgt spid="21"/>
                                            </p:tgtEl>
                                            <p:attrNameLst>
                                              <p:attrName>ppt_x</p:attrName>
                                            </p:attrNameLst>
                                          </p:cBhvr>
                                          <p:tavLst>
                                            <p:tav tm="0">
                                              <p:val>
                                                <p:strVal val="0-#ppt_w/2"/>
                                              </p:val>
                                            </p:tav>
                                            <p:tav tm="100000">
                                              <p:val>
                                                <p:strVal val="#ppt_x"/>
                                              </p:val>
                                            </p:tav>
                                          </p:tavLst>
                                        </p:anim>
                                        <p:anim calcmode="lin" valueType="num" p14:bounceEnd="53333">
                                          <p:cBhvr additive="base">
                                            <p:cTn id="11" dur="1000" fill="hold"/>
                                            <p:tgtEl>
                                              <p:spTgt spid="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2" name="Trò-chơi-chíu.wav"/>
                                            </p:tgtEl>
                                          </p:cMediaNode>
                                        </p:audio>
                                      </p:subTnLst>
                                    </p:cTn>
                                  </p:par>
                                  <p:par>
                                    <p:cTn id="12" presetID="2" presetClass="entr" presetSubtype="2" fill="hold" nodeType="withEffect" p14:presetBounceEnd="53333">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14:bounceEnd="53333">
                                          <p:cBhvr additive="base">
                                            <p:cTn id="14" dur="1000" fill="hold"/>
                                            <p:tgtEl>
                                              <p:spTgt spid="23"/>
                                            </p:tgtEl>
                                            <p:attrNameLst>
                                              <p:attrName>ppt_x</p:attrName>
                                            </p:attrNameLst>
                                          </p:cBhvr>
                                          <p:tavLst>
                                            <p:tav tm="0">
                                              <p:val>
                                                <p:strVal val="1+#ppt_w/2"/>
                                              </p:val>
                                            </p:tav>
                                            <p:tav tm="100000">
                                              <p:val>
                                                <p:strVal val="#ppt_x"/>
                                              </p:val>
                                            </p:tav>
                                          </p:tavLst>
                                        </p:anim>
                                        <p:anim calcmode="lin" valueType="num" p14:bounceEnd="53333">
                                          <p:cBhvr additive="base">
                                            <p:cTn id="15" dur="10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Trò-chơi-chíu.wav"/>
                                            </p:tgtEl>
                                          </p:cMediaNode>
                                        </p:audio>
                                      </p:subTnLst>
                                    </p:cTn>
                                  </p:par>
                                </p:childTnLst>
                              </p:cTn>
                            </p:par>
                            <p:par>
                              <p:cTn id="16" fill="hold">
                                <p:stCondLst>
                                  <p:cond delay="1000"/>
                                </p:stCondLst>
                                <p:childTnLst>
                                  <p:par>
                                    <p:cTn id="17" presetID="17" presetClass="entr" presetSubtype="10" fill="hold" grpId="0" nodeType="afterEffect">
                                      <p:stCondLst>
                                        <p:cond delay="0"/>
                                      </p:stCondLst>
                                      <p:iterate type="wd">
                                        <p:tmPct val="10000"/>
                                      </p:iterate>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1000" fill="hold"/>
                                            <p:tgtEl>
                                              <p:spTgt spid="21"/>
                                            </p:tgtEl>
                                            <p:attrNameLst>
                                              <p:attrName>ppt_x</p:attrName>
                                            </p:attrNameLst>
                                          </p:cBhvr>
                                          <p:tavLst>
                                            <p:tav tm="0">
                                              <p:val>
                                                <p:strVal val="0-#ppt_w/2"/>
                                              </p:val>
                                            </p:tav>
                                            <p:tav tm="100000">
                                              <p:val>
                                                <p:strVal val="#ppt_x"/>
                                              </p:val>
                                            </p:tav>
                                          </p:tavLst>
                                        </p:anim>
                                        <p:anim calcmode="lin" valueType="num">
                                          <p:cBhvr additive="base">
                                            <p:cTn id="11" dur="1000" fill="hold"/>
                                            <p:tgtEl>
                                              <p:spTgt spid="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10" name="Trò-chơi-chíu.wav"/>
                                            </p:tgtEl>
                                          </p:cMediaNode>
                                        </p:audio>
                                      </p:subTnLst>
                                    </p:cTn>
                                  </p:par>
                                  <p:par>
                                    <p:cTn id="12" presetID="2" presetClass="entr" presetSubtype="2"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1000" fill="hold"/>
                                            <p:tgtEl>
                                              <p:spTgt spid="23"/>
                                            </p:tgtEl>
                                            <p:attrNameLst>
                                              <p:attrName>ppt_x</p:attrName>
                                            </p:attrNameLst>
                                          </p:cBhvr>
                                          <p:tavLst>
                                            <p:tav tm="0">
                                              <p:val>
                                                <p:strVal val="1+#ppt_w/2"/>
                                              </p:val>
                                            </p:tav>
                                            <p:tav tm="100000">
                                              <p:val>
                                                <p:strVal val="#ppt_x"/>
                                              </p:val>
                                            </p:tav>
                                          </p:tavLst>
                                        </p:anim>
                                        <p:anim calcmode="lin" valueType="num">
                                          <p:cBhvr additive="base">
                                            <p:cTn id="15" dur="10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0" name="Trò-chơi-chíu.wav"/>
                                            </p:tgtEl>
                                          </p:cMediaNode>
                                        </p:audio>
                                      </p:subTnLst>
                                    </p:cTn>
                                  </p:par>
                                </p:childTnLst>
                              </p:cTn>
                            </p:par>
                            <p:par>
                              <p:cTn id="16" fill="hold">
                                <p:stCondLst>
                                  <p:cond delay="1000"/>
                                </p:stCondLst>
                                <p:childTnLst>
                                  <p:par>
                                    <p:cTn id="17" presetID="17" presetClass="entr" presetSubtype="10" fill="hold" grpId="1" nodeType="afterEffect">
                                      <p:stCondLst>
                                        <p:cond delay="0"/>
                                      </p:stCondLst>
                                      <p:iterate type="wd">
                                        <p:tmPct val="10000"/>
                                      </p:iterate>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xmlns="" id="{C9DBBCD9-16A1-9454-421A-C5DF44B7A242}"/>
              </a:ext>
            </a:extLst>
          </p:cNvPr>
          <p:cNvPicPr>
            <a:picLocks noChangeAspect="1"/>
          </p:cNvPicPr>
          <p:nvPr/>
        </p:nvPicPr>
        <p:blipFill>
          <a:blip r:embed="rId3"/>
          <a:stretch>
            <a:fillRect/>
          </a:stretch>
        </p:blipFill>
        <p:spPr>
          <a:xfrm>
            <a:off x="0" y="0"/>
            <a:ext cx="12192000" cy="6857999"/>
          </a:xfrm>
          <a:prstGeom prst="rect">
            <a:avLst/>
          </a:prstGeom>
        </p:spPr>
      </p:pic>
      <p:pic>
        <p:nvPicPr>
          <p:cNvPr id="16" name="Picture 15">
            <a:extLst>
              <a:ext uri="{FF2B5EF4-FFF2-40B4-BE49-F238E27FC236}">
                <a16:creationId xmlns:a16="http://schemas.microsoft.com/office/drawing/2014/main" xmlns="" id="{CD17343C-3508-A7E8-0CB0-336B3E1EA1C1}"/>
              </a:ext>
            </a:extLst>
          </p:cNvPr>
          <p:cNvPicPr>
            <a:picLocks noChangeAspect="1"/>
          </p:cNvPicPr>
          <p:nvPr/>
        </p:nvPicPr>
        <p:blipFill>
          <a:blip r:embed="rId4"/>
          <a:stretch>
            <a:fillRect/>
          </a:stretch>
        </p:blipFill>
        <p:spPr>
          <a:xfrm>
            <a:off x="2358402" y="344397"/>
            <a:ext cx="7475194" cy="3600000"/>
          </a:xfrm>
          <a:prstGeom prst="rect">
            <a:avLst/>
          </a:prstGeom>
        </p:spPr>
      </p:pic>
      <p:pic>
        <p:nvPicPr>
          <p:cNvPr id="17" name="Picture 16">
            <a:extLst>
              <a:ext uri="{FF2B5EF4-FFF2-40B4-BE49-F238E27FC236}">
                <a16:creationId xmlns:a16="http://schemas.microsoft.com/office/drawing/2014/main" xmlns="" id="{91E073C1-9CB5-A10C-B050-36317E4E371C}"/>
              </a:ext>
            </a:extLst>
          </p:cNvPr>
          <p:cNvPicPr>
            <a:picLocks noChangeAspect="1"/>
          </p:cNvPicPr>
          <p:nvPr/>
        </p:nvPicPr>
        <p:blipFill>
          <a:blip r:embed="rId5"/>
          <a:stretch>
            <a:fillRect/>
          </a:stretch>
        </p:blipFill>
        <p:spPr>
          <a:xfrm>
            <a:off x="99681" y="109199"/>
            <a:ext cx="1327435" cy="1332000"/>
          </a:xfrm>
          <a:prstGeom prst="rect">
            <a:avLst/>
          </a:prstGeom>
        </p:spPr>
      </p:pic>
      <p:pic>
        <p:nvPicPr>
          <p:cNvPr id="22" name="Picture 21">
            <a:extLst>
              <a:ext uri="{FF2B5EF4-FFF2-40B4-BE49-F238E27FC236}">
                <a16:creationId xmlns:a16="http://schemas.microsoft.com/office/drawing/2014/main" xmlns="" id="{769A73CC-40BD-285E-9FAB-9F68A5D3AA18}"/>
              </a:ext>
            </a:extLst>
          </p:cNvPr>
          <p:cNvPicPr>
            <a:picLocks noChangeAspect="1"/>
          </p:cNvPicPr>
          <p:nvPr/>
        </p:nvPicPr>
        <p:blipFill rotWithShape="1">
          <a:blip r:embed="rId6"/>
          <a:srcRect l="50000"/>
          <a:stretch/>
        </p:blipFill>
        <p:spPr>
          <a:xfrm>
            <a:off x="6176586" y="2645804"/>
            <a:ext cx="4958123" cy="4212000"/>
          </a:xfrm>
          <a:prstGeom prst="rect">
            <a:avLst/>
          </a:prstGeom>
        </p:spPr>
      </p:pic>
      <p:grpSp>
        <p:nvGrpSpPr>
          <p:cNvPr id="24" name="Group 23">
            <a:extLst>
              <a:ext uri="{FF2B5EF4-FFF2-40B4-BE49-F238E27FC236}">
                <a16:creationId xmlns:a16="http://schemas.microsoft.com/office/drawing/2014/main" xmlns="" id="{34179C3A-1E7B-A1B6-C0F0-8DFA5DA2077F}"/>
              </a:ext>
            </a:extLst>
          </p:cNvPr>
          <p:cNvGrpSpPr/>
          <p:nvPr/>
        </p:nvGrpSpPr>
        <p:grpSpPr>
          <a:xfrm flipH="1">
            <a:off x="1232621" y="825805"/>
            <a:ext cx="2303704" cy="2088000"/>
            <a:chOff x="912827" y="1420752"/>
            <a:chExt cx="2303704" cy="2088000"/>
          </a:xfrm>
        </p:grpSpPr>
        <p:pic>
          <p:nvPicPr>
            <p:cNvPr id="25" name="图片 7">
              <a:extLst>
                <a:ext uri="{FF2B5EF4-FFF2-40B4-BE49-F238E27FC236}">
                  <a16:creationId xmlns:a16="http://schemas.microsoft.com/office/drawing/2014/main" xmlns="" id="{3BD7C7D1-4C0E-17E2-5EEE-6FA3796D7080}"/>
                </a:ext>
              </a:extLst>
            </p:cNvPr>
            <p:cNvPicPr>
              <a:picLocks noChangeAspect="1"/>
            </p:cNvPicPr>
            <p:nvPr/>
          </p:nvPicPr>
          <p:blipFill>
            <a:blip r:embed="rId7"/>
            <a:stretch>
              <a:fillRect/>
            </a:stretch>
          </p:blipFill>
          <p:spPr>
            <a:xfrm>
              <a:off x="912827" y="1420752"/>
              <a:ext cx="2303704" cy="2088000"/>
            </a:xfrm>
            <a:prstGeom prst="rect">
              <a:avLst/>
            </a:prstGeom>
          </p:spPr>
        </p:pic>
        <p:sp>
          <p:nvSpPr>
            <p:cNvPr id="26" name="TextBox 25">
              <a:extLst>
                <a:ext uri="{FF2B5EF4-FFF2-40B4-BE49-F238E27FC236}">
                  <a16:creationId xmlns:a16="http://schemas.microsoft.com/office/drawing/2014/main" xmlns="" id="{95D9BF74-D646-6157-588B-91B3DF3FC9EB}"/>
                </a:ext>
              </a:extLst>
            </p:cNvPr>
            <p:cNvSpPr txBox="1"/>
            <p:nvPr/>
          </p:nvSpPr>
          <p:spPr>
            <a:xfrm>
              <a:off x="972405" y="2229296"/>
              <a:ext cx="2184548" cy="646331"/>
            </a:xfrm>
            <a:prstGeom prst="rect">
              <a:avLst/>
            </a:prstGeom>
            <a:noFill/>
          </p:spPr>
          <p:txBody>
            <a:bodyPr wrap="square" rtlCol="0">
              <a:spAutoFit/>
            </a:bodyPr>
            <a:lstStyle/>
            <a:p>
              <a:pPr algn="ctr"/>
              <a:r>
                <a:rPr lang="en-US" sz="3600" dirty="0" err="1">
                  <a:solidFill>
                    <a:srgbClr val="009900"/>
                  </a:solidFill>
                  <a:latin typeface="UVN Banh Mi" pitchFamily="2" charset="0"/>
                  <a:cs typeface="Pattaya" panose="00000500000000000000" pitchFamily="2" charset="-34"/>
                </a:rPr>
                <a:t>Trình</a:t>
              </a:r>
              <a:r>
                <a:rPr lang="en-US" sz="3600" dirty="0">
                  <a:solidFill>
                    <a:srgbClr val="009900"/>
                  </a:solidFill>
                  <a:latin typeface="UVN Banh Mi" pitchFamily="2" charset="0"/>
                  <a:cs typeface="Pattaya" panose="00000500000000000000" pitchFamily="2" charset="-34"/>
                </a:rPr>
                <a:t> </a:t>
              </a:r>
              <a:r>
                <a:rPr lang="en-US" sz="3600" dirty="0" err="1">
                  <a:solidFill>
                    <a:srgbClr val="009900"/>
                  </a:solidFill>
                  <a:latin typeface="UVN Banh Mi" pitchFamily="2" charset="0"/>
                  <a:cs typeface="Pattaya" panose="00000500000000000000" pitchFamily="2" charset="-34"/>
                </a:rPr>
                <a:t>bày</a:t>
              </a:r>
              <a:endParaRPr lang="en-US" sz="3600" dirty="0">
                <a:solidFill>
                  <a:srgbClr val="009900"/>
                </a:solidFill>
                <a:latin typeface="UVN Banh Mi" pitchFamily="2" charset="0"/>
                <a:cs typeface="Pattaya" panose="00000500000000000000" pitchFamily="2" charset="-34"/>
              </a:endParaRPr>
            </a:p>
          </p:txBody>
        </p:sp>
      </p:grpSp>
      <p:grpSp>
        <p:nvGrpSpPr>
          <p:cNvPr id="27" name="Group 26">
            <a:extLst>
              <a:ext uri="{FF2B5EF4-FFF2-40B4-BE49-F238E27FC236}">
                <a16:creationId xmlns:a16="http://schemas.microsoft.com/office/drawing/2014/main" xmlns="" id="{5468F886-A6F2-CC66-300F-6D7612ADB623}"/>
              </a:ext>
            </a:extLst>
          </p:cNvPr>
          <p:cNvGrpSpPr/>
          <p:nvPr/>
        </p:nvGrpSpPr>
        <p:grpSpPr>
          <a:xfrm flipH="1">
            <a:off x="8596044" y="780085"/>
            <a:ext cx="2303703" cy="2088000"/>
            <a:chOff x="3483794" y="601490"/>
            <a:chExt cx="2303703" cy="2088000"/>
          </a:xfrm>
        </p:grpSpPr>
        <p:pic>
          <p:nvPicPr>
            <p:cNvPr id="28" name="图片 2">
              <a:extLst>
                <a:ext uri="{FF2B5EF4-FFF2-40B4-BE49-F238E27FC236}">
                  <a16:creationId xmlns:a16="http://schemas.microsoft.com/office/drawing/2014/main" xmlns="" id="{E4F7E106-24D9-DFE5-D1E4-F11201BCE3A4}"/>
                </a:ext>
              </a:extLst>
            </p:cNvPr>
            <p:cNvPicPr>
              <a:picLocks noChangeAspect="1"/>
            </p:cNvPicPr>
            <p:nvPr/>
          </p:nvPicPr>
          <p:blipFill>
            <a:blip r:embed="rId7"/>
            <a:stretch>
              <a:fillRect/>
            </a:stretch>
          </p:blipFill>
          <p:spPr>
            <a:xfrm flipH="1">
              <a:off x="3483794" y="601490"/>
              <a:ext cx="2303703" cy="2088000"/>
            </a:xfrm>
            <a:prstGeom prst="rect">
              <a:avLst/>
            </a:prstGeom>
          </p:spPr>
        </p:pic>
        <p:sp>
          <p:nvSpPr>
            <p:cNvPr id="29" name="TextBox 28">
              <a:extLst>
                <a:ext uri="{FF2B5EF4-FFF2-40B4-BE49-F238E27FC236}">
                  <a16:creationId xmlns:a16="http://schemas.microsoft.com/office/drawing/2014/main" xmlns="" id="{A73A26B7-AC75-AB80-C2A9-2D8169C4A553}"/>
                </a:ext>
              </a:extLst>
            </p:cNvPr>
            <p:cNvSpPr txBox="1"/>
            <p:nvPr/>
          </p:nvSpPr>
          <p:spPr>
            <a:xfrm>
              <a:off x="3731708" y="1410033"/>
              <a:ext cx="1807877" cy="646331"/>
            </a:xfrm>
            <a:prstGeom prst="rect">
              <a:avLst/>
            </a:prstGeom>
            <a:noFill/>
          </p:spPr>
          <p:txBody>
            <a:bodyPr wrap="square" rtlCol="0">
              <a:spAutoFit/>
            </a:bodyPr>
            <a:lstStyle/>
            <a:p>
              <a:pPr algn="ctr"/>
              <a:r>
                <a:rPr lang="en-US" sz="3600" dirty="0" err="1">
                  <a:solidFill>
                    <a:srgbClr val="FF6600"/>
                  </a:solidFill>
                  <a:latin typeface="UVN Banh Mi" pitchFamily="2" charset="0"/>
                  <a:cs typeface="Pattaya" panose="00000500000000000000" pitchFamily="2" charset="-34"/>
                </a:rPr>
                <a:t>Nhận</a:t>
              </a:r>
              <a:r>
                <a:rPr lang="en-US" sz="3600" dirty="0">
                  <a:solidFill>
                    <a:srgbClr val="FF6600"/>
                  </a:solidFill>
                  <a:latin typeface="UVN Banh Mi" pitchFamily="2" charset="0"/>
                  <a:cs typeface="Pattaya" panose="00000500000000000000" pitchFamily="2" charset="-34"/>
                </a:rPr>
                <a:t> </a:t>
              </a:r>
              <a:r>
                <a:rPr lang="en-US" sz="3600" dirty="0" err="1">
                  <a:solidFill>
                    <a:srgbClr val="FF6600"/>
                  </a:solidFill>
                  <a:latin typeface="UVN Banh Mi" pitchFamily="2" charset="0"/>
                  <a:cs typeface="Pattaya" panose="00000500000000000000" pitchFamily="2" charset="-34"/>
                </a:rPr>
                <a:t>xét</a:t>
              </a:r>
              <a:endParaRPr lang="en-US" sz="3600" dirty="0">
                <a:solidFill>
                  <a:srgbClr val="FF6600"/>
                </a:solidFill>
                <a:latin typeface="UVN Banh Mi" pitchFamily="2" charset="0"/>
                <a:cs typeface="Pattaya" panose="00000500000000000000" pitchFamily="2" charset="-34"/>
              </a:endParaRPr>
            </a:p>
          </p:txBody>
        </p:sp>
      </p:grpSp>
      <p:sp>
        <p:nvSpPr>
          <p:cNvPr id="30" name="TextBox 29">
            <a:extLst>
              <a:ext uri="{FF2B5EF4-FFF2-40B4-BE49-F238E27FC236}">
                <a16:creationId xmlns:a16="http://schemas.microsoft.com/office/drawing/2014/main" xmlns="" id="{4D0ACD0A-8AE5-9750-1038-BB4B9F07ECC6}"/>
              </a:ext>
            </a:extLst>
          </p:cNvPr>
          <p:cNvSpPr txBox="1"/>
          <p:nvPr/>
        </p:nvSpPr>
        <p:spPr>
          <a:xfrm>
            <a:off x="3427875" y="664853"/>
            <a:ext cx="5276620" cy="2123658"/>
          </a:xfrm>
          <a:prstGeom prst="rect">
            <a:avLst/>
          </a:prstGeom>
          <a:noFill/>
        </p:spPr>
        <p:txBody>
          <a:bodyPr wrap="square" rtlCol="0">
            <a:spAutoFit/>
          </a:bodyPr>
          <a:lstStyle/>
          <a:p>
            <a:pPr algn="ctr"/>
            <a:r>
              <a:rPr lang="en-US" sz="6600" spc="300" dirty="0">
                <a:ln w="38100">
                  <a:solidFill>
                    <a:schemeClr val="bg1"/>
                  </a:solidFill>
                </a:ln>
                <a:solidFill>
                  <a:srgbClr val="FE5655"/>
                </a:solidFill>
                <a:effectLst>
                  <a:outerShdw blurRad="38100" dist="38100" dir="2700000" algn="tl">
                    <a:srgbClr val="000000">
                      <a:alpha val="43137"/>
                    </a:srgbClr>
                  </a:outerShdw>
                </a:effectLst>
                <a:latin typeface="UVN Banh Mi" pitchFamily="2" charset="0"/>
              </a:rPr>
              <a:t>T</a:t>
            </a:r>
            <a:r>
              <a:rPr lang="en-US" sz="6600" spc="300" dirty="0">
                <a:ln w="38100">
                  <a:solidFill>
                    <a:schemeClr val="bg1"/>
                  </a:solidFill>
                </a:ln>
                <a:solidFill>
                  <a:srgbClr val="FE64C2"/>
                </a:solidFill>
                <a:effectLst>
                  <a:outerShdw blurRad="38100" dist="38100" dir="2700000" algn="tl">
                    <a:srgbClr val="000000">
                      <a:alpha val="43137"/>
                    </a:srgbClr>
                  </a:outerShdw>
                </a:effectLst>
                <a:latin typeface="UVN Banh Mi" pitchFamily="2" charset="0"/>
              </a:rPr>
              <a:t>R</a:t>
            </a:r>
            <a:r>
              <a:rPr lang="en-US" sz="6600" spc="300" dirty="0">
                <a:ln w="38100">
                  <a:solidFill>
                    <a:schemeClr val="bg1"/>
                  </a:solidFill>
                </a:ln>
                <a:solidFill>
                  <a:srgbClr val="C96BE5"/>
                </a:solidFill>
                <a:effectLst>
                  <a:outerShdw blurRad="38100" dist="38100" dir="2700000" algn="tl">
                    <a:srgbClr val="000000">
                      <a:alpha val="43137"/>
                    </a:srgbClr>
                  </a:outerShdw>
                </a:effectLst>
                <a:latin typeface="UVN Banh Mi" pitchFamily="2" charset="0"/>
              </a:rPr>
              <a:t>Ì</a:t>
            </a:r>
            <a:r>
              <a:rPr lang="en-US" sz="6600" spc="300" dirty="0">
                <a:ln w="38100">
                  <a:solidFill>
                    <a:schemeClr val="bg1"/>
                  </a:solidFill>
                </a:ln>
                <a:solidFill>
                  <a:srgbClr val="506FFE"/>
                </a:solidFill>
                <a:effectLst>
                  <a:outerShdw blurRad="38100" dist="38100" dir="2700000" algn="tl">
                    <a:srgbClr val="000000">
                      <a:alpha val="43137"/>
                    </a:srgbClr>
                  </a:outerShdw>
                </a:effectLst>
                <a:latin typeface="UVN Banh Mi" pitchFamily="2" charset="0"/>
              </a:rPr>
              <a:t>N</a:t>
            </a:r>
            <a:r>
              <a:rPr lang="en-US" sz="6600" spc="300" dirty="0">
                <a:ln w="38100">
                  <a:solidFill>
                    <a:schemeClr val="bg1"/>
                  </a:solidFill>
                </a:ln>
                <a:solidFill>
                  <a:srgbClr val="37B5FF"/>
                </a:solidFill>
                <a:effectLst>
                  <a:outerShdw blurRad="38100" dist="38100" dir="2700000" algn="tl">
                    <a:srgbClr val="000000">
                      <a:alpha val="43137"/>
                    </a:srgbClr>
                  </a:outerShdw>
                </a:effectLst>
                <a:latin typeface="UVN Banh Mi" pitchFamily="2" charset="0"/>
              </a:rPr>
              <a:t>H </a:t>
            </a:r>
            <a:r>
              <a:rPr lang="en-US" sz="6600" spc="300" dirty="0">
                <a:ln w="38100">
                  <a:solidFill>
                    <a:schemeClr val="bg1"/>
                  </a:solidFill>
                </a:ln>
                <a:solidFill>
                  <a:srgbClr val="5BDFE4"/>
                </a:solidFill>
                <a:effectLst>
                  <a:outerShdw blurRad="38100" dist="38100" dir="2700000" algn="tl">
                    <a:srgbClr val="000000">
                      <a:alpha val="43137"/>
                    </a:srgbClr>
                  </a:outerShdw>
                </a:effectLst>
                <a:latin typeface="UVN Banh Mi" pitchFamily="2" charset="0"/>
              </a:rPr>
              <a:t>B</a:t>
            </a:r>
            <a:r>
              <a:rPr lang="en-US" sz="6600" spc="300" dirty="0">
                <a:ln w="38100">
                  <a:solidFill>
                    <a:schemeClr val="bg1"/>
                  </a:solidFill>
                </a:ln>
                <a:solidFill>
                  <a:srgbClr val="7DD855"/>
                </a:solidFill>
                <a:effectLst>
                  <a:outerShdw blurRad="38100" dist="38100" dir="2700000" algn="tl">
                    <a:srgbClr val="000000">
                      <a:alpha val="43137"/>
                    </a:srgbClr>
                  </a:outerShdw>
                </a:effectLst>
                <a:latin typeface="UVN Banh Mi" pitchFamily="2" charset="0"/>
              </a:rPr>
              <a:t>À</a:t>
            </a:r>
            <a:r>
              <a:rPr lang="en-US" sz="6600" spc="300" dirty="0">
                <a:ln w="38100">
                  <a:solidFill>
                    <a:schemeClr val="bg1"/>
                  </a:solidFill>
                </a:ln>
                <a:solidFill>
                  <a:srgbClr val="C7DF63"/>
                </a:solidFill>
                <a:effectLst>
                  <a:outerShdw blurRad="38100" dist="38100" dir="2700000" algn="tl">
                    <a:srgbClr val="000000">
                      <a:alpha val="43137"/>
                    </a:srgbClr>
                  </a:outerShdw>
                </a:effectLst>
                <a:latin typeface="UVN Banh Mi" pitchFamily="2" charset="0"/>
              </a:rPr>
              <a:t>Y </a:t>
            </a:r>
            <a:r>
              <a:rPr lang="en-US" sz="6600" spc="300" dirty="0">
                <a:ln w="38100">
                  <a:solidFill>
                    <a:schemeClr val="bg1"/>
                  </a:solidFill>
                </a:ln>
                <a:solidFill>
                  <a:srgbClr val="FEDE57"/>
                </a:solidFill>
                <a:effectLst>
                  <a:outerShdw blurRad="38100" dist="38100" dir="2700000" algn="tl">
                    <a:srgbClr val="000000">
                      <a:alpha val="43137"/>
                    </a:srgbClr>
                  </a:outerShdw>
                </a:effectLst>
                <a:latin typeface="UVN Banh Mi" pitchFamily="2" charset="0"/>
              </a:rPr>
              <a:t>T</a:t>
            </a:r>
            <a:r>
              <a:rPr lang="en-US" sz="6600" spc="300" dirty="0">
                <a:ln w="38100">
                  <a:solidFill>
                    <a:schemeClr val="bg1"/>
                  </a:solidFill>
                </a:ln>
                <a:solidFill>
                  <a:srgbClr val="FDBB58"/>
                </a:solidFill>
                <a:effectLst>
                  <a:outerShdw blurRad="38100" dist="38100" dir="2700000" algn="tl">
                    <a:srgbClr val="000000">
                      <a:alpha val="43137"/>
                    </a:srgbClr>
                  </a:outerShdw>
                </a:effectLst>
                <a:latin typeface="UVN Banh Mi" pitchFamily="2" charset="0"/>
              </a:rPr>
              <a:t>R</a:t>
            </a:r>
            <a:r>
              <a:rPr lang="en-US" sz="6600" spc="300" dirty="0">
                <a:ln w="38100">
                  <a:solidFill>
                    <a:schemeClr val="bg1"/>
                  </a:solidFill>
                </a:ln>
                <a:solidFill>
                  <a:srgbClr val="FE904B"/>
                </a:solidFill>
                <a:effectLst>
                  <a:outerShdw blurRad="38100" dist="38100" dir="2700000" algn="tl">
                    <a:srgbClr val="000000">
                      <a:alpha val="43137"/>
                    </a:srgbClr>
                  </a:outerShdw>
                </a:effectLst>
                <a:latin typeface="UVN Banh Mi" pitchFamily="2" charset="0"/>
              </a:rPr>
              <a:t>Ư</a:t>
            </a:r>
            <a:r>
              <a:rPr lang="en-US" sz="6600" spc="300" dirty="0">
                <a:ln w="38100">
                  <a:solidFill>
                    <a:schemeClr val="bg1"/>
                  </a:solidFill>
                </a:ln>
                <a:solidFill>
                  <a:srgbClr val="FE5655"/>
                </a:solidFill>
                <a:effectLst>
                  <a:outerShdw blurRad="38100" dist="38100" dir="2700000" algn="tl">
                    <a:srgbClr val="000000">
                      <a:alpha val="43137"/>
                    </a:srgbClr>
                  </a:outerShdw>
                </a:effectLst>
                <a:latin typeface="UVN Banh Mi" pitchFamily="2" charset="0"/>
              </a:rPr>
              <a:t>Ớ</a:t>
            </a:r>
            <a:r>
              <a:rPr lang="en-US" sz="6600" spc="300" dirty="0">
                <a:ln w="38100">
                  <a:solidFill>
                    <a:schemeClr val="bg1"/>
                  </a:solidFill>
                </a:ln>
                <a:solidFill>
                  <a:srgbClr val="FE64C2"/>
                </a:solidFill>
                <a:effectLst>
                  <a:outerShdw blurRad="38100" dist="38100" dir="2700000" algn="tl">
                    <a:srgbClr val="000000">
                      <a:alpha val="43137"/>
                    </a:srgbClr>
                  </a:outerShdw>
                </a:effectLst>
                <a:latin typeface="UVN Banh Mi" pitchFamily="2" charset="0"/>
              </a:rPr>
              <a:t>C</a:t>
            </a:r>
            <a:r>
              <a:rPr lang="en-US" sz="6600" spc="300" dirty="0">
                <a:ln w="38100">
                  <a:solidFill>
                    <a:schemeClr val="bg1"/>
                  </a:solidFill>
                </a:ln>
                <a:blipFill dpi="0" rotWithShape="1">
                  <a:blip r:embed="rId8">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UVN Banh Mi" pitchFamily="2" charset="0"/>
              </a:rPr>
              <a:t> </a:t>
            </a:r>
            <a:r>
              <a:rPr lang="en-US" sz="6600" spc="300" dirty="0">
                <a:ln w="38100">
                  <a:solidFill>
                    <a:schemeClr val="bg1"/>
                  </a:solidFill>
                </a:ln>
                <a:solidFill>
                  <a:srgbClr val="FE904B"/>
                </a:solidFill>
                <a:effectLst>
                  <a:outerShdw blurRad="38100" dist="38100" dir="2700000" algn="tl">
                    <a:srgbClr val="000000">
                      <a:alpha val="43137"/>
                    </a:srgbClr>
                  </a:outerShdw>
                </a:effectLst>
                <a:latin typeface="UVN Banh Mi" pitchFamily="2" charset="0"/>
              </a:rPr>
              <a:t>L</a:t>
            </a:r>
            <a:r>
              <a:rPr lang="en-US" sz="6600" spc="300" dirty="0">
                <a:ln w="38100">
                  <a:solidFill>
                    <a:schemeClr val="bg1"/>
                  </a:solidFill>
                </a:ln>
                <a:solidFill>
                  <a:srgbClr val="FFBB58"/>
                </a:solidFill>
                <a:effectLst>
                  <a:outerShdw blurRad="38100" dist="38100" dir="2700000" algn="tl">
                    <a:srgbClr val="000000">
                      <a:alpha val="43137"/>
                    </a:srgbClr>
                  </a:outerShdw>
                </a:effectLst>
                <a:latin typeface="UVN Banh Mi" pitchFamily="2" charset="0"/>
              </a:rPr>
              <a:t>Ớ</a:t>
            </a:r>
            <a:r>
              <a:rPr lang="en-US" sz="6600" spc="300" dirty="0">
                <a:ln w="38100">
                  <a:solidFill>
                    <a:schemeClr val="bg1"/>
                  </a:solidFill>
                </a:ln>
                <a:solidFill>
                  <a:srgbClr val="FEDE57"/>
                </a:solidFill>
                <a:effectLst>
                  <a:outerShdw blurRad="38100" dist="38100" dir="2700000" algn="tl">
                    <a:srgbClr val="000000">
                      <a:alpha val="43137"/>
                    </a:srgbClr>
                  </a:outerShdw>
                </a:effectLst>
                <a:latin typeface="UVN Banh Mi" pitchFamily="2" charset="0"/>
              </a:rPr>
              <a:t>P</a:t>
            </a:r>
            <a:endParaRPr lang="en-US" sz="6600" spc="300" dirty="0">
              <a:ln w="38100">
                <a:solidFill>
                  <a:schemeClr val="bg1"/>
                </a:solidFill>
              </a:ln>
              <a:solidFill>
                <a:srgbClr val="5BDFE4"/>
              </a:solidFill>
              <a:effectLst>
                <a:outerShdw blurRad="38100" dist="38100" dir="2700000" algn="tl">
                  <a:srgbClr val="000000">
                    <a:alpha val="43137"/>
                  </a:srgbClr>
                </a:outerShdw>
              </a:effectLst>
              <a:latin typeface="UVN Banh Mi" pitchFamily="2" charset="0"/>
            </a:endParaRPr>
          </a:p>
        </p:txBody>
      </p:sp>
      <p:pic>
        <p:nvPicPr>
          <p:cNvPr id="23" name="Picture 22">
            <a:extLst>
              <a:ext uri="{FF2B5EF4-FFF2-40B4-BE49-F238E27FC236}">
                <a16:creationId xmlns:a16="http://schemas.microsoft.com/office/drawing/2014/main" xmlns="" id="{C00722C1-0423-B78B-B2FA-5B34CB10E53B}"/>
              </a:ext>
            </a:extLst>
          </p:cNvPr>
          <p:cNvPicPr>
            <a:picLocks noChangeAspect="1"/>
          </p:cNvPicPr>
          <p:nvPr/>
        </p:nvPicPr>
        <p:blipFill rotWithShape="1">
          <a:blip r:embed="rId6"/>
          <a:srcRect r="50000"/>
          <a:stretch/>
        </p:blipFill>
        <p:spPr>
          <a:xfrm>
            <a:off x="1057289" y="2646000"/>
            <a:ext cx="4958123" cy="4212000"/>
          </a:xfrm>
          <a:prstGeom prst="rect">
            <a:avLst/>
          </a:prstGeom>
        </p:spPr>
      </p:pic>
    </p:spTree>
    <p:extLst>
      <p:ext uri="{BB962C8B-B14F-4D97-AF65-F5344CB8AC3E}">
        <p14:creationId xmlns:p14="http://schemas.microsoft.com/office/powerpoint/2010/main" val="2829727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3333">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53333">
                                          <p:cBhvr additive="base">
                                            <p:cTn id="7" dur="1000" fill="hold"/>
                                            <p:tgtEl>
                                              <p:spTgt spid="23"/>
                                            </p:tgtEl>
                                            <p:attrNameLst>
                                              <p:attrName>ppt_x</p:attrName>
                                            </p:attrNameLst>
                                          </p:cBhvr>
                                          <p:tavLst>
                                            <p:tav tm="0">
                                              <p:val>
                                                <p:strVal val="0-#ppt_w/2"/>
                                              </p:val>
                                            </p:tav>
                                            <p:tav tm="100000">
                                              <p:val>
                                                <p:strVal val="#ppt_x"/>
                                              </p:val>
                                            </p:tav>
                                          </p:tavLst>
                                        </p:anim>
                                        <p:anim calcmode="lin" valueType="num" p14:bounceEnd="53333">
                                          <p:cBhvr additive="base">
                                            <p:cTn id="8" dur="10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2" presetClass="entr" presetSubtype="2" fill="hold" nodeType="withEffect" p14:presetBounceEnd="53333">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3333">
                                          <p:cBhvr additive="base">
                                            <p:cTn id="11" dur="1000" fill="hold"/>
                                            <p:tgtEl>
                                              <p:spTgt spid="22"/>
                                            </p:tgtEl>
                                            <p:attrNameLst>
                                              <p:attrName>ppt_x</p:attrName>
                                            </p:attrNameLst>
                                          </p:cBhvr>
                                          <p:tavLst>
                                            <p:tav tm="0">
                                              <p:val>
                                                <p:strVal val="1+#ppt_w/2"/>
                                              </p:val>
                                            </p:tav>
                                            <p:tav tm="100000">
                                              <p:val>
                                                <p:strVal val="#ppt_x"/>
                                              </p:val>
                                            </p:tav>
                                          </p:tavLst>
                                        </p:anim>
                                        <p:anim calcmode="lin" valueType="num" p14:bounceEnd="53333">
                                          <p:cBhvr additive="base">
                                            <p:cTn id="12" dur="1000" fill="hold"/>
                                            <p:tgtEl>
                                              <p:spTgt spid="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Trò-chơi-chíu.wav"/>
                                            </p:tgtEl>
                                          </p:cMediaNode>
                                        </p:audio>
                                      </p:sub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out)">
                                          <p:cBhvr>
                                            <p:cTn id="16" dur="500"/>
                                            <p:tgtEl>
                                              <p:spTgt spid="24"/>
                                            </p:tgtEl>
                                          </p:cBhvr>
                                        </p:animEffect>
                                      </p:childTnLst>
                                    </p:cTn>
                                  </p:par>
                                </p:childTnLst>
                              </p:cTn>
                            </p:par>
                            <p:par>
                              <p:cTn id="17" fill="hold">
                                <p:stCondLst>
                                  <p:cond delay="1500"/>
                                </p:stCondLst>
                                <p:childTnLst>
                                  <p:par>
                                    <p:cTn id="18" presetID="6" presetClass="entr" presetSubtype="32"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circle(out)">
                                          <p:cBhvr>
                                            <p:cTn id="20" dur="500"/>
                                            <p:tgtEl>
                                              <p:spTgt spid="27"/>
                                            </p:tgtEl>
                                          </p:cBhvr>
                                        </p:animEffect>
                                      </p:childTnLst>
                                    </p:cTn>
                                  </p:par>
                                </p:childTnLst>
                              </p:cTn>
                            </p:par>
                            <p:par>
                              <p:cTn id="21" fill="hold">
                                <p:stCondLst>
                                  <p:cond delay="2000"/>
                                </p:stCondLst>
                                <p:childTnLst>
                                  <p:par>
                                    <p:cTn id="22" presetID="17" presetClass="entr" presetSubtype="10" fill="hold" grpId="0" nodeType="afterEffect">
                                      <p:stCondLst>
                                        <p:cond delay="0"/>
                                      </p:stCondLst>
                                      <p:iterate type="wd">
                                        <p:tmPct val="10000"/>
                                      </p:iterate>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9" name="Trò-chơi-chíu.wav"/>
                                            </p:tgtEl>
                                          </p:cMediaNode>
                                        </p:audio>
                                      </p:subTnLst>
                                    </p:cTn>
                                  </p:par>
                                  <p:par>
                                    <p:cTn id="9" presetID="2" presetClass="entr" presetSubtype="2"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9" name="Trò-chơi-chíu.wav"/>
                                            </p:tgtEl>
                                          </p:cMediaNode>
                                        </p:audio>
                                      </p:sub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out)">
                                          <p:cBhvr>
                                            <p:cTn id="16" dur="500"/>
                                            <p:tgtEl>
                                              <p:spTgt spid="24"/>
                                            </p:tgtEl>
                                          </p:cBhvr>
                                        </p:animEffect>
                                      </p:childTnLst>
                                    </p:cTn>
                                  </p:par>
                                </p:childTnLst>
                              </p:cTn>
                            </p:par>
                            <p:par>
                              <p:cTn id="17" fill="hold">
                                <p:stCondLst>
                                  <p:cond delay="1500"/>
                                </p:stCondLst>
                                <p:childTnLst>
                                  <p:par>
                                    <p:cTn id="18" presetID="6" presetClass="entr" presetSubtype="32"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circle(out)">
                                          <p:cBhvr>
                                            <p:cTn id="20" dur="500"/>
                                            <p:tgtEl>
                                              <p:spTgt spid="27"/>
                                            </p:tgtEl>
                                          </p:cBhvr>
                                        </p:animEffect>
                                      </p:childTnLst>
                                    </p:cTn>
                                  </p:par>
                                </p:childTnLst>
                              </p:cTn>
                            </p:par>
                            <p:par>
                              <p:cTn id="21" fill="hold">
                                <p:stCondLst>
                                  <p:cond delay="2000"/>
                                </p:stCondLst>
                                <p:childTnLst>
                                  <p:par>
                                    <p:cTn id="22" presetID="17" presetClass="entr" presetSubtype="10" fill="hold" grpId="0" nodeType="afterEffect">
                                      <p:stCondLst>
                                        <p:cond delay="0"/>
                                      </p:stCondLst>
                                      <p:iterate type="wd">
                                        <p:tmPct val="10000"/>
                                      </p:iterate>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34D5492-2F7F-1127-A930-74D2D576FFA1}"/>
              </a:ext>
            </a:extLst>
          </p:cNvPr>
          <p:cNvPicPr>
            <a:picLocks noChangeAspect="1"/>
          </p:cNvPicPr>
          <p:nvPr/>
        </p:nvPicPr>
        <p:blipFill>
          <a:blip r:embed="rId4"/>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xmlns="" id="{AAA84C22-6579-1E8B-F8EF-949696A90D94}"/>
              </a:ext>
            </a:extLst>
          </p:cNvPr>
          <p:cNvPicPr>
            <a:picLocks noChangeAspect="1"/>
          </p:cNvPicPr>
          <p:nvPr/>
        </p:nvPicPr>
        <p:blipFill>
          <a:blip r:embed="rId5"/>
          <a:stretch>
            <a:fillRect/>
          </a:stretch>
        </p:blipFill>
        <p:spPr>
          <a:xfrm>
            <a:off x="0" y="498652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56" name="Picture 55">
            <a:extLst>
              <a:ext uri="{FF2B5EF4-FFF2-40B4-BE49-F238E27FC236}">
                <a16:creationId xmlns:a16="http://schemas.microsoft.com/office/drawing/2014/main" xmlns="" id="{18AFC316-1CFC-3CB4-74FD-76E46E41399E}"/>
              </a:ext>
            </a:extLst>
          </p:cNvPr>
          <p:cNvPicPr>
            <a:picLocks noChangeAspect="1"/>
          </p:cNvPicPr>
          <p:nvPr/>
        </p:nvPicPr>
        <p:blipFill>
          <a:blip r:embed="rId6"/>
          <a:stretch>
            <a:fillRect/>
          </a:stretch>
        </p:blipFill>
        <p:spPr>
          <a:xfrm>
            <a:off x="1608726" y="4982320"/>
            <a:ext cx="8974545" cy="1875680"/>
          </a:xfrm>
          <a:prstGeom prst="rect">
            <a:avLst/>
          </a:prstGeom>
          <a:effectLst>
            <a:outerShdw blurRad="50800" dist="38100" dir="18900000" algn="bl" rotWithShape="0">
              <a:schemeClr val="tx1">
                <a:lumMod val="50000"/>
                <a:lumOff val="50000"/>
                <a:alpha val="40000"/>
              </a:schemeClr>
            </a:outerShdw>
          </a:effectLst>
        </p:spPr>
      </p:pic>
      <p:pic>
        <p:nvPicPr>
          <p:cNvPr id="16" name="Picture 15">
            <a:extLst>
              <a:ext uri="{FF2B5EF4-FFF2-40B4-BE49-F238E27FC236}">
                <a16:creationId xmlns:a16="http://schemas.microsoft.com/office/drawing/2014/main" xmlns="" id="{403E0C92-1AEB-D78D-9722-11C4AFBA759B}"/>
              </a:ext>
            </a:extLst>
          </p:cNvPr>
          <p:cNvPicPr>
            <a:picLocks noChangeAspect="1"/>
          </p:cNvPicPr>
          <p:nvPr/>
        </p:nvPicPr>
        <p:blipFill>
          <a:blip r:embed="rId7"/>
          <a:stretch>
            <a:fillRect/>
          </a:stretch>
        </p:blipFill>
        <p:spPr>
          <a:xfrm>
            <a:off x="249275" y="0"/>
            <a:ext cx="11693449" cy="6858000"/>
          </a:xfrm>
          <a:prstGeom prst="rect">
            <a:avLst/>
          </a:prstGeom>
          <a:effectLst>
            <a:outerShdw blurRad="63500" sx="102000" sy="102000" algn="ctr" rotWithShape="0">
              <a:schemeClr val="tx1">
                <a:lumMod val="50000"/>
                <a:lumOff val="50000"/>
                <a:alpha val="40000"/>
              </a:schemeClr>
            </a:outerShdw>
          </a:effectLst>
        </p:spPr>
      </p:pic>
      <p:sp>
        <p:nvSpPr>
          <p:cNvPr id="55" name="TextBox 54">
            <a:extLst>
              <a:ext uri="{FF2B5EF4-FFF2-40B4-BE49-F238E27FC236}">
                <a16:creationId xmlns:a16="http://schemas.microsoft.com/office/drawing/2014/main" xmlns="" id="{6228003E-E356-24E3-5AA5-6D3C5F449BB6}"/>
              </a:ext>
            </a:extLst>
          </p:cNvPr>
          <p:cNvSpPr txBox="1"/>
          <p:nvPr/>
        </p:nvSpPr>
        <p:spPr>
          <a:xfrm>
            <a:off x="3797328" y="2529103"/>
            <a:ext cx="4999830" cy="2123658"/>
          </a:xfrm>
          <a:prstGeom prst="rect">
            <a:avLst/>
          </a:prstGeom>
          <a:noFill/>
        </p:spPr>
        <p:txBody>
          <a:bodyPr wrap="square" rtlCol="0">
            <a:spAutoFit/>
          </a:bodyPr>
          <a:lstStyle/>
          <a:p>
            <a:r>
              <a:rPr lang="en-US" sz="6600" dirty="0">
                <a:ln w="12700">
                  <a:solidFill>
                    <a:schemeClr val="bg1"/>
                  </a:solidFill>
                </a:ln>
                <a:blipFill dpi="0" rotWithShape="1">
                  <a:blip r:embed="rId8">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UVN Banh Mi" pitchFamily="2" charset="0"/>
              </a:rPr>
              <a:t>TẠM BIỆT VÀ HẸN GẶP LẠI</a:t>
            </a:r>
          </a:p>
        </p:txBody>
      </p:sp>
      <p:pic>
        <p:nvPicPr>
          <p:cNvPr id="57" name="NHẠC DẠO NGẮN 10S">
            <a:hlinkClick r:id="" action="ppaction://media"/>
            <a:extLst>
              <a:ext uri="{FF2B5EF4-FFF2-40B4-BE49-F238E27FC236}">
                <a16:creationId xmlns:a16="http://schemas.microsoft.com/office/drawing/2014/main" xmlns="" id="{C97FE778-557B-4343-9FB1-1AD0C4D6CA5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191999" y="0"/>
            <a:ext cx="487363" cy="487363"/>
          </a:xfrm>
          <a:prstGeom prst="rect">
            <a:avLst/>
          </a:prstGeom>
        </p:spPr>
      </p:pic>
    </p:spTree>
    <p:extLst>
      <p:ext uri="{BB962C8B-B14F-4D97-AF65-F5344CB8AC3E}">
        <p14:creationId xmlns:p14="http://schemas.microsoft.com/office/powerpoint/2010/main" val="1415096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343" fill="hold"/>
                                        <p:tgtEl>
                                          <p:spTgt spid="57"/>
                                        </p:tgtEl>
                                      </p:cBhvr>
                                    </p:cmd>
                                  </p:childTnLst>
                                </p:cTn>
                              </p:par>
                              <p:par>
                                <p:cTn id="7" presetID="22" presetClass="entr" presetSubtype="4"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par>
                                <p:cTn id="10" presetID="22" presetClass="entr" presetSubtype="4"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par>
                                <p:cTn id="13" presetID="47"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anim calcmode="lin" valueType="num">
                                      <p:cBhvr>
                                        <p:cTn id="16" dur="750" fill="hold"/>
                                        <p:tgtEl>
                                          <p:spTgt spid="16"/>
                                        </p:tgtEl>
                                        <p:attrNameLst>
                                          <p:attrName>ppt_x</p:attrName>
                                        </p:attrNameLst>
                                      </p:cBhvr>
                                      <p:tavLst>
                                        <p:tav tm="0">
                                          <p:val>
                                            <p:strVal val="#ppt_x"/>
                                          </p:val>
                                        </p:tav>
                                        <p:tav tm="100000">
                                          <p:val>
                                            <p:strVal val="#ppt_x"/>
                                          </p:val>
                                        </p:tav>
                                      </p:tavLst>
                                    </p:anim>
                                    <p:anim calcmode="lin" valueType="num">
                                      <p:cBhvr>
                                        <p:cTn id="17" dur="750" fill="hold"/>
                                        <p:tgtEl>
                                          <p:spTgt spid="16"/>
                                        </p:tgtEl>
                                        <p:attrNameLst>
                                          <p:attrName>ppt_y</p:attrName>
                                        </p:attrNameLst>
                                      </p:cBhvr>
                                      <p:tavLst>
                                        <p:tav tm="0">
                                          <p:val>
                                            <p:strVal val="#ppt_y-.1"/>
                                          </p:val>
                                        </p:tav>
                                        <p:tav tm="100000">
                                          <p:val>
                                            <p:strVal val="#ppt_y"/>
                                          </p:val>
                                        </p:tav>
                                      </p:tavLst>
                                    </p:anim>
                                  </p:childTnLst>
                                </p:cTn>
                              </p:par>
                              <p:par>
                                <p:cTn id="18" presetID="23" presetClass="entr" presetSubtype="32" fill="hold" grpId="0" nodeType="withEffect">
                                  <p:stCondLst>
                                    <p:cond delay="0"/>
                                  </p:stCondLst>
                                  <p:iterate type="lt">
                                    <p:tmPct val="10000"/>
                                  </p:iterate>
                                  <p:childTnLst>
                                    <p:set>
                                      <p:cBhvr>
                                        <p:cTn id="19" dur="1" fill="hold">
                                          <p:stCondLst>
                                            <p:cond delay="0"/>
                                          </p:stCondLst>
                                        </p:cTn>
                                        <p:tgtEl>
                                          <p:spTgt spid="55"/>
                                        </p:tgtEl>
                                        <p:attrNameLst>
                                          <p:attrName>style.visibility</p:attrName>
                                        </p:attrNameLst>
                                      </p:cBhvr>
                                      <p:to>
                                        <p:strVal val="visible"/>
                                      </p:to>
                                    </p:set>
                                    <p:anim calcmode="lin" valueType="num">
                                      <p:cBhvr>
                                        <p:cTn id="20" dur="750" fill="hold"/>
                                        <p:tgtEl>
                                          <p:spTgt spid="55"/>
                                        </p:tgtEl>
                                        <p:attrNameLst>
                                          <p:attrName>ppt_w</p:attrName>
                                        </p:attrNameLst>
                                      </p:cBhvr>
                                      <p:tavLst>
                                        <p:tav tm="0">
                                          <p:val>
                                            <p:strVal val="4*#ppt_w"/>
                                          </p:val>
                                        </p:tav>
                                        <p:tav tm="100000">
                                          <p:val>
                                            <p:strVal val="#ppt_w"/>
                                          </p:val>
                                        </p:tav>
                                      </p:tavLst>
                                    </p:anim>
                                    <p:anim calcmode="lin" valueType="num">
                                      <p:cBhvr>
                                        <p:cTn id="21" dur="750" fill="hold"/>
                                        <p:tgtEl>
                                          <p:spTgt spid="55"/>
                                        </p:tgtEl>
                                        <p:attrNameLst>
                                          <p:attrName>ppt_h</p:attrName>
                                        </p:attrNameLst>
                                      </p:cBhvr>
                                      <p:tavLst>
                                        <p:tav tm="0">
                                          <p:val>
                                            <p:strVal val="4*#ppt_h"/>
                                          </p:val>
                                        </p:tav>
                                        <p:tav tm="100000">
                                          <p:val>
                                            <p:strVal val="#ppt_h"/>
                                          </p:val>
                                        </p:tav>
                                      </p:tavLst>
                                    </p:anim>
                                  </p:childTnLst>
                                </p:cTn>
                              </p:par>
                              <p:par>
                                <p:cTn id="22" presetID="32" presetClass="emph" presetSubtype="0" repeatCount="indefinite" fill="hold" grpId="1" nodeType="withEffect">
                                  <p:stCondLst>
                                    <p:cond delay="0"/>
                                  </p:stCondLst>
                                  <p:iterate type="lt">
                                    <p:tmPct val="0"/>
                                  </p:iterate>
                                  <p:childTnLst>
                                    <p:animRot by="120000">
                                      <p:cBhvr>
                                        <p:cTn id="23" dur="100" fill="hold">
                                          <p:stCondLst>
                                            <p:cond delay="0"/>
                                          </p:stCondLst>
                                        </p:cTn>
                                        <p:tgtEl>
                                          <p:spTgt spid="55"/>
                                        </p:tgtEl>
                                        <p:attrNameLst>
                                          <p:attrName>r</p:attrName>
                                        </p:attrNameLst>
                                      </p:cBhvr>
                                    </p:animRot>
                                    <p:animRot by="-240000">
                                      <p:cBhvr>
                                        <p:cTn id="24" dur="200" fill="hold">
                                          <p:stCondLst>
                                            <p:cond delay="200"/>
                                          </p:stCondLst>
                                        </p:cTn>
                                        <p:tgtEl>
                                          <p:spTgt spid="55"/>
                                        </p:tgtEl>
                                        <p:attrNameLst>
                                          <p:attrName>r</p:attrName>
                                        </p:attrNameLst>
                                      </p:cBhvr>
                                    </p:animRot>
                                    <p:animRot by="240000">
                                      <p:cBhvr>
                                        <p:cTn id="25" dur="200" fill="hold">
                                          <p:stCondLst>
                                            <p:cond delay="400"/>
                                          </p:stCondLst>
                                        </p:cTn>
                                        <p:tgtEl>
                                          <p:spTgt spid="55"/>
                                        </p:tgtEl>
                                        <p:attrNameLst>
                                          <p:attrName>r</p:attrName>
                                        </p:attrNameLst>
                                      </p:cBhvr>
                                    </p:animRot>
                                    <p:animRot by="-240000">
                                      <p:cBhvr>
                                        <p:cTn id="26" dur="200" fill="hold">
                                          <p:stCondLst>
                                            <p:cond delay="600"/>
                                          </p:stCondLst>
                                        </p:cTn>
                                        <p:tgtEl>
                                          <p:spTgt spid="55"/>
                                        </p:tgtEl>
                                        <p:attrNameLst>
                                          <p:attrName>r</p:attrName>
                                        </p:attrNameLst>
                                      </p:cBhvr>
                                    </p:animRot>
                                    <p:animRot by="120000">
                                      <p:cBhvr>
                                        <p:cTn id="27" dur="200" fill="hold">
                                          <p:stCondLst>
                                            <p:cond delay="800"/>
                                          </p:stCondLst>
                                        </p:cTn>
                                        <p:tgtEl>
                                          <p:spTgt spid="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57"/>
                </p:tgtEl>
              </p:cMediaNode>
            </p:audio>
          </p:childTnLst>
        </p:cTn>
      </p:par>
    </p:tnLst>
    <p:bldLst>
      <p:bldP spid="55" grpId="0"/>
      <p:bldP spid="5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4C6D6C35-8A42-BCA6-F1D3-612CF7A4E268}"/>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351" b="2899"/>
          <a:stretch/>
        </p:blipFill>
        <p:spPr>
          <a:xfrm>
            <a:off x="-1" y="0"/>
            <a:ext cx="12192001" cy="6858000"/>
          </a:xfrm>
          <a:prstGeom prst="rect">
            <a:avLst/>
          </a:prstGeom>
        </p:spPr>
      </p:pic>
      <p:pic>
        <p:nvPicPr>
          <p:cNvPr id="10" name="Graphic 9">
            <a:extLst>
              <a:ext uri="{FF2B5EF4-FFF2-40B4-BE49-F238E27FC236}">
                <a16:creationId xmlns:a16="http://schemas.microsoft.com/office/drawing/2014/main" xmlns="" id="{B52B7016-FFE0-B31F-A8DF-8F2B915566BD}"/>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29033"/>
          <a:stretch/>
        </p:blipFill>
        <p:spPr>
          <a:xfrm>
            <a:off x="0" y="3463412"/>
            <a:ext cx="12192000" cy="3394588"/>
          </a:xfrm>
          <a:prstGeom prst="rect">
            <a:avLst/>
          </a:prstGeom>
        </p:spPr>
      </p:pic>
      <p:pic>
        <p:nvPicPr>
          <p:cNvPr id="16" name="Picture 15">
            <a:extLst>
              <a:ext uri="{FF2B5EF4-FFF2-40B4-BE49-F238E27FC236}">
                <a16:creationId xmlns:a16="http://schemas.microsoft.com/office/drawing/2014/main" xmlns="" id="{29572989-4E8D-7051-20CB-F9C0EC3B49A3}"/>
              </a:ext>
            </a:extLst>
          </p:cNvPr>
          <p:cNvPicPr>
            <a:picLocks noChangeAspect="1"/>
          </p:cNvPicPr>
          <p:nvPr/>
        </p:nvPicPr>
        <p:blipFill>
          <a:blip r:embed="rId7"/>
          <a:stretch>
            <a:fillRect/>
          </a:stretch>
        </p:blipFill>
        <p:spPr>
          <a:xfrm>
            <a:off x="3018441" y="953758"/>
            <a:ext cx="3077558" cy="2268000"/>
          </a:xfrm>
          <a:prstGeom prst="rect">
            <a:avLst/>
          </a:prstGeom>
        </p:spPr>
      </p:pic>
      <p:pic>
        <p:nvPicPr>
          <p:cNvPr id="21" name="Picture 20">
            <a:extLst>
              <a:ext uri="{FF2B5EF4-FFF2-40B4-BE49-F238E27FC236}">
                <a16:creationId xmlns:a16="http://schemas.microsoft.com/office/drawing/2014/main" xmlns="" id="{2EF039C7-6328-A7B3-C801-274CF4623B7A}"/>
              </a:ext>
            </a:extLst>
          </p:cNvPr>
          <p:cNvPicPr>
            <a:picLocks noChangeAspect="1"/>
          </p:cNvPicPr>
          <p:nvPr/>
        </p:nvPicPr>
        <p:blipFill rotWithShape="1">
          <a:blip r:embed="rId8"/>
          <a:srcRect b="1258"/>
          <a:stretch/>
        </p:blipFill>
        <p:spPr>
          <a:xfrm>
            <a:off x="6036879" y="0"/>
            <a:ext cx="6155121" cy="6858000"/>
          </a:xfrm>
          <a:prstGeom prst="rect">
            <a:avLst/>
          </a:prstGeom>
        </p:spPr>
      </p:pic>
      <p:sp>
        <p:nvSpPr>
          <p:cNvPr id="22" name="TextBox 21">
            <a:extLst>
              <a:ext uri="{FF2B5EF4-FFF2-40B4-BE49-F238E27FC236}">
                <a16:creationId xmlns:a16="http://schemas.microsoft.com/office/drawing/2014/main" xmlns="" id="{25F2B679-CAE0-A375-9B7D-E1F5C59E5B2A}"/>
              </a:ext>
            </a:extLst>
          </p:cNvPr>
          <p:cNvSpPr txBox="1"/>
          <p:nvPr/>
        </p:nvSpPr>
        <p:spPr>
          <a:xfrm>
            <a:off x="7355784" y="4375311"/>
            <a:ext cx="3517310" cy="1938992"/>
          </a:xfrm>
          <a:prstGeom prst="rect">
            <a:avLst/>
          </a:prstGeom>
          <a:noFill/>
        </p:spPr>
        <p:txBody>
          <a:bodyPr wrap="none" rtlCol="0">
            <a:spAutoFit/>
          </a:bodyPr>
          <a:lstStyle/>
          <a:p>
            <a:pPr algn="ctr"/>
            <a:r>
              <a:rPr lang="en-US" sz="6000" dirty="0">
                <a:ln w="127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Ciel Pony" panose="02000000000000000000" pitchFamily="2" charset="0"/>
              </a:rPr>
              <a:t>NHÀ VĂN</a:t>
            </a:r>
          </a:p>
          <a:p>
            <a:pPr algn="ctr"/>
            <a:r>
              <a:rPr lang="en-US" sz="6000" dirty="0">
                <a:ln w="127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Ciel Pony" panose="02000000000000000000" pitchFamily="2" charset="0"/>
              </a:rPr>
              <a:t> TÀI BA</a:t>
            </a:r>
          </a:p>
        </p:txBody>
      </p:sp>
    </p:spTree>
    <p:extLst>
      <p:ext uri="{BB962C8B-B14F-4D97-AF65-F5344CB8AC3E}">
        <p14:creationId xmlns:p14="http://schemas.microsoft.com/office/powerpoint/2010/main" val="3376100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900" decel="100000" fill="hold"/>
                                        <p:tgtEl>
                                          <p:spTgt spid="2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5" fill="hold">
                            <p:stCondLst>
                              <p:cond delay="1500"/>
                            </p:stCondLst>
                            <p:childTnLst>
                              <p:par>
                                <p:cTn id="16" presetID="23" presetClass="entr" presetSubtype="16" fill="hold" grpId="0" nodeType="afterEffect">
                                  <p:stCondLst>
                                    <p:cond delay="0"/>
                                  </p:stCondLst>
                                  <p:iterate type="lt">
                                    <p:tmPct val="10000"/>
                                  </p:iterate>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3119003-7741-3B7C-E353-A534E6B90737}"/>
              </a:ext>
            </a:extLst>
          </p:cNvPr>
          <p:cNvPicPr>
            <a:picLocks noChangeAspect="1"/>
          </p:cNvPicPr>
          <p:nvPr/>
        </p:nvPicPr>
        <p:blipFill>
          <a:blip r:embed="rId3"/>
          <a:stretch>
            <a:fillRect/>
          </a:stretch>
        </p:blipFill>
        <p:spPr>
          <a:xfrm>
            <a:off x="0" y="1"/>
            <a:ext cx="12192000" cy="6857999"/>
          </a:xfrm>
          <a:prstGeom prst="rect">
            <a:avLst/>
          </a:prstGeom>
        </p:spPr>
      </p:pic>
      <p:grpSp>
        <p:nvGrpSpPr>
          <p:cNvPr id="20" name="Group 19">
            <a:extLst>
              <a:ext uri="{FF2B5EF4-FFF2-40B4-BE49-F238E27FC236}">
                <a16:creationId xmlns:a16="http://schemas.microsoft.com/office/drawing/2014/main" xmlns="" id="{636C9B6A-62A5-CBF3-CE28-89E11AC6B79E}"/>
              </a:ext>
            </a:extLst>
          </p:cNvPr>
          <p:cNvGrpSpPr/>
          <p:nvPr/>
        </p:nvGrpSpPr>
        <p:grpSpPr>
          <a:xfrm>
            <a:off x="1544273" y="213608"/>
            <a:ext cx="9103453" cy="1980000"/>
            <a:chOff x="1544273" y="213608"/>
            <a:chExt cx="9103453" cy="1980000"/>
          </a:xfrm>
        </p:grpSpPr>
        <p:pic>
          <p:nvPicPr>
            <p:cNvPr id="15" name="Picture 14">
              <a:extLst>
                <a:ext uri="{FF2B5EF4-FFF2-40B4-BE49-F238E27FC236}">
                  <a16:creationId xmlns:a16="http://schemas.microsoft.com/office/drawing/2014/main" xmlns="" id="{884F968E-5654-2EDA-D65D-CC4896E3E518}"/>
                </a:ext>
              </a:extLst>
            </p:cNvPr>
            <p:cNvPicPr>
              <a:picLocks noChangeAspect="1"/>
            </p:cNvPicPr>
            <p:nvPr/>
          </p:nvPicPr>
          <p:blipFill>
            <a:blip r:embed="rId4"/>
            <a:stretch>
              <a:fillRect/>
            </a:stretch>
          </p:blipFill>
          <p:spPr>
            <a:xfrm>
              <a:off x="1544273" y="213608"/>
              <a:ext cx="9103453" cy="1980000"/>
            </a:xfrm>
            <a:prstGeom prst="rect">
              <a:avLst/>
            </a:prstGeom>
          </p:spPr>
        </p:pic>
        <p:sp>
          <p:nvSpPr>
            <p:cNvPr id="19" name="TextBox 18">
              <a:extLst>
                <a:ext uri="{FF2B5EF4-FFF2-40B4-BE49-F238E27FC236}">
                  <a16:creationId xmlns:a16="http://schemas.microsoft.com/office/drawing/2014/main" xmlns="" id="{95BDDCAE-F507-7601-38D6-B20B6DAD974B}"/>
                </a:ext>
              </a:extLst>
            </p:cNvPr>
            <p:cNvSpPr txBox="1"/>
            <p:nvPr/>
          </p:nvSpPr>
          <p:spPr>
            <a:xfrm>
              <a:off x="1829364" y="541888"/>
              <a:ext cx="8167510" cy="1323439"/>
            </a:xfrm>
            <a:prstGeom prst="rect">
              <a:avLst/>
            </a:prstGeom>
            <a:noFill/>
          </p:spPr>
          <p:txBody>
            <a:bodyPr wrap="square" rtlCol="0">
              <a:spAutoFit/>
            </a:bodyPr>
            <a:lstStyle/>
            <a:p>
              <a:pPr algn="ctr"/>
              <a:r>
                <a:rPr lang="en-US" sz="4000" b="1" dirty="0" err="1">
                  <a:solidFill>
                    <a:srgbClr val="5A1700"/>
                  </a:solidFill>
                  <a:latin typeface="Calibri" panose="020F0502020204030204" pitchFamily="34" charset="0"/>
                  <a:cs typeface="Calibri" panose="020F0502020204030204" pitchFamily="34" charset="0"/>
                </a:rPr>
                <a:t>Đề</a:t>
              </a:r>
              <a:r>
                <a:rPr lang="en-US" sz="4000" b="1" dirty="0">
                  <a:solidFill>
                    <a:srgbClr val="5A1700"/>
                  </a:solidFill>
                  <a:latin typeface="Calibri" panose="020F0502020204030204" pitchFamily="34" charset="0"/>
                  <a:cs typeface="Calibri" panose="020F0502020204030204" pitchFamily="34" charset="0"/>
                </a:rPr>
                <a:t> </a:t>
              </a:r>
              <a:r>
                <a:rPr lang="en-US" sz="4000" b="1" dirty="0" err="1">
                  <a:solidFill>
                    <a:srgbClr val="5A1700"/>
                  </a:solidFill>
                  <a:latin typeface="Calibri" panose="020F0502020204030204" pitchFamily="34" charset="0"/>
                  <a:cs typeface="Calibri" panose="020F0502020204030204" pitchFamily="34" charset="0"/>
                </a:rPr>
                <a:t>bài</a:t>
              </a:r>
              <a:r>
                <a:rPr lang="en-US" sz="4000" b="1" dirty="0">
                  <a:solidFill>
                    <a:srgbClr val="5A1700"/>
                  </a:solidFill>
                  <a:latin typeface="Calibri" panose="020F0502020204030204" pitchFamily="34" charset="0"/>
                  <a:cs typeface="Calibri" panose="020F0502020204030204" pitchFamily="34" charset="0"/>
                </a:rPr>
                <a:t>: </a:t>
              </a:r>
              <a:r>
                <a:rPr lang="en-US" sz="4000" b="1" dirty="0" err="1">
                  <a:solidFill>
                    <a:srgbClr val="5A1700"/>
                  </a:solidFill>
                  <a:latin typeface="Calibri" panose="020F0502020204030204" pitchFamily="34" charset="0"/>
                  <a:cs typeface="Calibri" panose="020F0502020204030204" pitchFamily="34" charset="0"/>
                </a:rPr>
                <a:t>Thuật</a:t>
              </a:r>
              <a:r>
                <a:rPr lang="en-US" sz="4000" b="1" dirty="0">
                  <a:solidFill>
                    <a:srgbClr val="5A1700"/>
                  </a:solidFill>
                  <a:latin typeface="Calibri" panose="020F0502020204030204" pitchFamily="34" charset="0"/>
                  <a:cs typeface="Calibri" panose="020F0502020204030204" pitchFamily="34" charset="0"/>
                </a:rPr>
                <a:t> </a:t>
              </a:r>
              <a:r>
                <a:rPr lang="en-US" sz="4000" b="1" dirty="0" err="1">
                  <a:solidFill>
                    <a:srgbClr val="5A1700"/>
                  </a:solidFill>
                  <a:latin typeface="Calibri" panose="020F0502020204030204" pitchFamily="34" charset="0"/>
                  <a:cs typeface="Calibri" panose="020F0502020204030204" pitchFamily="34" charset="0"/>
                </a:rPr>
                <a:t>lại</a:t>
              </a:r>
              <a:r>
                <a:rPr lang="en-US" sz="4000" b="1" dirty="0">
                  <a:solidFill>
                    <a:srgbClr val="5A1700"/>
                  </a:solidFill>
                  <a:latin typeface="Calibri" panose="020F0502020204030204" pitchFamily="34" charset="0"/>
                  <a:cs typeface="Calibri" panose="020F0502020204030204" pitchFamily="34" charset="0"/>
                </a:rPr>
                <a:t> </a:t>
              </a:r>
              <a:r>
                <a:rPr lang="en-US" sz="4000" b="1" dirty="0" err="1">
                  <a:solidFill>
                    <a:srgbClr val="5A1700"/>
                  </a:solidFill>
                  <a:latin typeface="Calibri" panose="020F0502020204030204" pitchFamily="34" charset="0"/>
                  <a:cs typeface="Calibri" panose="020F0502020204030204" pitchFamily="34" charset="0"/>
                </a:rPr>
                <a:t>một</a:t>
              </a:r>
              <a:r>
                <a:rPr lang="en-US" sz="4000" b="1" dirty="0">
                  <a:solidFill>
                    <a:srgbClr val="5A1700"/>
                  </a:solidFill>
                  <a:latin typeface="Calibri" panose="020F0502020204030204" pitchFamily="34" charset="0"/>
                  <a:cs typeface="Calibri" panose="020F0502020204030204" pitchFamily="34" charset="0"/>
                </a:rPr>
                <a:t> </a:t>
              </a:r>
              <a:r>
                <a:rPr lang="en-US" sz="4000" b="1" dirty="0" err="1">
                  <a:solidFill>
                    <a:srgbClr val="5A1700"/>
                  </a:solidFill>
                  <a:latin typeface="Calibri" panose="020F0502020204030204" pitchFamily="34" charset="0"/>
                  <a:cs typeface="Calibri" panose="020F0502020204030204" pitchFamily="34" charset="0"/>
                </a:rPr>
                <a:t>ngày</a:t>
              </a:r>
              <a:r>
                <a:rPr lang="en-US" sz="4000" b="1" dirty="0">
                  <a:solidFill>
                    <a:srgbClr val="5A1700"/>
                  </a:solidFill>
                  <a:latin typeface="Calibri" panose="020F0502020204030204" pitchFamily="34" charset="0"/>
                  <a:cs typeface="Calibri" panose="020F0502020204030204" pitchFamily="34" charset="0"/>
                </a:rPr>
                <a:t> </a:t>
              </a:r>
              <a:r>
                <a:rPr lang="en-US" sz="4000" b="1" dirty="0" err="1">
                  <a:solidFill>
                    <a:srgbClr val="5A1700"/>
                  </a:solidFill>
                  <a:latin typeface="Calibri" panose="020F0502020204030204" pitchFamily="34" charset="0"/>
                  <a:cs typeface="Calibri" panose="020F0502020204030204" pitchFamily="34" charset="0"/>
                </a:rPr>
                <a:t>hội</a:t>
              </a:r>
              <a:r>
                <a:rPr lang="en-US" sz="4000" b="1" dirty="0">
                  <a:solidFill>
                    <a:srgbClr val="5A1700"/>
                  </a:solidFill>
                  <a:latin typeface="Calibri" panose="020F0502020204030204" pitchFamily="34" charset="0"/>
                  <a:cs typeface="Calibri" panose="020F0502020204030204" pitchFamily="34" charset="0"/>
                </a:rPr>
                <a:t> </a:t>
              </a:r>
              <a:r>
                <a:rPr lang="en-US" sz="4000" b="1" dirty="0" err="1">
                  <a:solidFill>
                    <a:srgbClr val="5A1700"/>
                  </a:solidFill>
                  <a:latin typeface="Calibri" panose="020F0502020204030204" pitchFamily="34" charset="0"/>
                  <a:cs typeface="Calibri" panose="020F0502020204030204" pitchFamily="34" charset="0"/>
                </a:rPr>
                <a:t>được</a:t>
              </a:r>
              <a:r>
                <a:rPr lang="en-US" sz="4000" b="1" dirty="0">
                  <a:solidFill>
                    <a:srgbClr val="5A1700"/>
                  </a:solidFill>
                  <a:latin typeface="Calibri" panose="020F0502020204030204" pitchFamily="34" charset="0"/>
                  <a:cs typeface="Calibri" panose="020F0502020204030204" pitchFamily="34" charset="0"/>
                </a:rPr>
                <a:t> </a:t>
              </a:r>
              <a:r>
                <a:rPr lang="en-US" sz="4000" b="1" dirty="0" err="1">
                  <a:solidFill>
                    <a:srgbClr val="5A1700"/>
                  </a:solidFill>
                  <a:latin typeface="Calibri" panose="020F0502020204030204" pitchFamily="34" charset="0"/>
                  <a:cs typeface="Calibri" panose="020F0502020204030204" pitchFamily="34" charset="0"/>
                </a:rPr>
                <a:t>tổ</a:t>
              </a:r>
              <a:r>
                <a:rPr lang="en-US" sz="4000" b="1" dirty="0">
                  <a:solidFill>
                    <a:srgbClr val="5A1700"/>
                  </a:solidFill>
                  <a:latin typeface="Calibri" panose="020F0502020204030204" pitchFamily="34" charset="0"/>
                  <a:cs typeface="Calibri" panose="020F0502020204030204" pitchFamily="34" charset="0"/>
                </a:rPr>
                <a:t> </a:t>
              </a:r>
              <a:r>
                <a:rPr lang="en-US" sz="4000" b="1" dirty="0" err="1">
                  <a:solidFill>
                    <a:srgbClr val="5A1700"/>
                  </a:solidFill>
                  <a:latin typeface="Calibri" panose="020F0502020204030204" pitchFamily="34" charset="0"/>
                  <a:cs typeface="Calibri" panose="020F0502020204030204" pitchFamily="34" charset="0"/>
                </a:rPr>
                <a:t>chức</a:t>
              </a:r>
              <a:r>
                <a:rPr lang="en-US" sz="4000" b="1" dirty="0">
                  <a:solidFill>
                    <a:srgbClr val="5A1700"/>
                  </a:solidFill>
                  <a:latin typeface="Calibri" panose="020F0502020204030204" pitchFamily="34" charset="0"/>
                  <a:cs typeface="Calibri" panose="020F0502020204030204" pitchFamily="34" charset="0"/>
                </a:rPr>
                <a:t> ở </a:t>
              </a:r>
              <a:r>
                <a:rPr lang="en-US" sz="4000" b="1" dirty="0" err="1">
                  <a:solidFill>
                    <a:srgbClr val="5A1700"/>
                  </a:solidFill>
                  <a:latin typeface="Calibri" panose="020F0502020204030204" pitchFamily="34" charset="0"/>
                  <a:cs typeface="Calibri" panose="020F0502020204030204" pitchFamily="34" charset="0"/>
                </a:rPr>
                <a:t>trường</a:t>
              </a:r>
              <a:r>
                <a:rPr lang="en-US" sz="4000" b="1" dirty="0">
                  <a:solidFill>
                    <a:srgbClr val="5A1700"/>
                  </a:solidFill>
                  <a:latin typeface="Calibri" panose="020F0502020204030204" pitchFamily="34" charset="0"/>
                  <a:cs typeface="Calibri" panose="020F0502020204030204" pitchFamily="34" charset="0"/>
                </a:rPr>
                <a:t> </a:t>
              </a:r>
              <a:r>
                <a:rPr lang="en-US" sz="4000" b="1" dirty="0" err="1">
                  <a:solidFill>
                    <a:srgbClr val="5A1700"/>
                  </a:solidFill>
                  <a:latin typeface="Calibri" panose="020F0502020204030204" pitchFamily="34" charset="0"/>
                  <a:cs typeface="Calibri" panose="020F0502020204030204" pitchFamily="34" charset="0"/>
                </a:rPr>
                <a:t>em</a:t>
              </a:r>
              <a:r>
                <a:rPr lang="en-US" sz="4000" b="1" dirty="0">
                  <a:solidFill>
                    <a:srgbClr val="5A1700"/>
                  </a:solidFill>
                  <a:latin typeface="Calibri" panose="020F0502020204030204" pitchFamily="34" charset="0"/>
                  <a:cs typeface="Calibri" panose="020F0502020204030204" pitchFamily="34" charset="0"/>
                </a:rPr>
                <a:t>.</a:t>
              </a:r>
            </a:p>
          </p:txBody>
        </p:sp>
      </p:grpSp>
      <p:pic>
        <p:nvPicPr>
          <p:cNvPr id="24" name="Picture 23">
            <a:extLst>
              <a:ext uri="{FF2B5EF4-FFF2-40B4-BE49-F238E27FC236}">
                <a16:creationId xmlns:a16="http://schemas.microsoft.com/office/drawing/2014/main" xmlns="" id="{8FF5B1E0-7A2F-D2CA-CA08-D2C709861AB0}"/>
              </a:ext>
            </a:extLst>
          </p:cNvPr>
          <p:cNvPicPr>
            <a:picLocks noChangeAspect="1"/>
          </p:cNvPicPr>
          <p:nvPr/>
        </p:nvPicPr>
        <p:blipFill>
          <a:blip r:embed="rId5"/>
          <a:stretch>
            <a:fillRect/>
          </a:stretch>
        </p:blipFill>
        <p:spPr>
          <a:xfrm>
            <a:off x="-1" y="1803772"/>
            <a:ext cx="12192000" cy="2359151"/>
          </a:xfrm>
          <a:prstGeom prst="rect">
            <a:avLst/>
          </a:prstGeom>
        </p:spPr>
      </p:pic>
    </p:spTree>
    <p:extLst>
      <p:ext uri="{BB962C8B-B14F-4D97-AF65-F5344CB8AC3E}">
        <p14:creationId xmlns:p14="http://schemas.microsoft.com/office/powerpoint/2010/main" val="1172965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75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22" presetClass="entr" presetSubtype="8" fill="hold" nodeType="withEffect">
                                  <p:stCondLst>
                                    <p:cond delay="50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3"/>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D106E222-E4E6-848E-484A-3521E54A79D0}"/>
              </a:ext>
            </a:extLst>
          </p:cNvPr>
          <p:cNvSpPr txBox="1"/>
          <p:nvPr/>
        </p:nvSpPr>
        <p:spPr>
          <a:xfrm>
            <a:off x="2518769" y="985965"/>
            <a:ext cx="7154461" cy="707886"/>
          </a:xfrm>
          <a:prstGeom prst="rect">
            <a:avLst/>
          </a:prstGeom>
          <a:noFill/>
        </p:spPr>
        <p:txBody>
          <a:bodyPr wrap="square" rtlCol="0">
            <a:prstTxWarp prst="textArchUp">
              <a:avLst/>
            </a:prstTxWarp>
            <a:spAutoFit/>
          </a:bodyPr>
          <a:lstStyle/>
          <a:p>
            <a:pPr algn="ctr"/>
            <a:r>
              <a:rPr lang="en-US" sz="8800" b="1" dirty="0">
                <a:ln w="22225">
                  <a:solidFill>
                    <a:schemeClr val="accent2"/>
                  </a:solidFill>
                  <a:prstDash val="solid"/>
                </a:ln>
                <a:solidFill>
                  <a:schemeClr val="accent2">
                    <a:lumMod val="40000"/>
                    <a:lumOff val="60000"/>
                  </a:schemeClr>
                </a:solidFill>
                <a:latin typeface="UTM Showcard" panose="02040603050506020204" pitchFamily="18" charset="0"/>
              </a:rPr>
              <a:t>CÁC NGÀY </a:t>
            </a:r>
            <a:r>
              <a:rPr lang="en-US" sz="8800" b="1" dirty="0" smtClean="0">
                <a:ln w="22225">
                  <a:solidFill>
                    <a:schemeClr val="accent2"/>
                  </a:solidFill>
                  <a:prstDash val="solid"/>
                </a:ln>
                <a:solidFill>
                  <a:schemeClr val="accent2">
                    <a:lumMod val="40000"/>
                    <a:lumOff val="60000"/>
                  </a:schemeClr>
                </a:solidFill>
                <a:latin typeface="UTM Showcard" panose="02040603050506020204" pitchFamily="18" charset="0"/>
              </a:rPr>
              <a:t>HỘI ĐẶC </a:t>
            </a:r>
            <a:r>
              <a:rPr lang="en-US" sz="8800" b="1" dirty="0">
                <a:ln w="22225">
                  <a:solidFill>
                    <a:schemeClr val="accent2"/>
                  </a:solidFill>
                  <a:prstDash val="solid"/>
                </a:ln>
                <a:solidFill>
                  <a:schemeClr val="accent2">
                    <a:lumMod val="40000"/>
                    <a:lumOff val="60000"/>
                  </a:schemeClr>
                </a:solidFill>
                <a:latin typeface="UTM Showcard" panose="02040603050506020204" pitchFamily="18" charset="0"/>
              </a:rPr>
              <a:t>BIỆT</a:t>
            </a:r>
          </a:p>
        </p:txBody>
      </p:sp>
      <p:sp>
        <p:nvSpPr>
          <p:cNvPr id="27" name="TextBox 26">
            <a:extLst>
              <a:ext uri="{FF2B5EF4-FFF2-40B4-BE49-F238E27FC236}">
                <a16:creationId xmlns:a16="http://schemas.microsoft.com/office/drawing/2014/main" xmlns="" id="{E68736A3-152F-1FDF-4767-86203F442745}"/>
              </a:ext>
            </a:extLst>
          </p:cNvPr>
          <p:cNvSpPr txBox="1"/>
          <p:nvPr/>
        </p:nvSpPr>
        <p:spPr>
          <a:xfrm>
            <a:off x="872836" y="4842164"/>
            <a:ext cx="3075709" cy="369332"/>
          </a:xfrm>
          <a:prstGeom prst="rect">
            <a:avLst/>
          </a:prstGeom>
          <a:noFill/>
        </p:spPr>
        <p:txBody>
          <a:bodyPr wrap="square" rtlCol="0">
            <a:spAutoFit/>
          </a:bodyPr>
          <a:lstStyle/>
          <a:p>
            <a:endParaRPr lang="en-US" dirty="0"/>
          </a:p>
        </p:txBody>
      </p:sp>
      <p:grpSp>
        <p:nvGrpSpPr>
          <p:cNvPr id="10" name="Group 9">
            <a:extLst>
              <a:ext uri="{FF2B5EF4-FFF2-40B4-BE49-F238E27FC236}">
                <a16:creationId xmlns:a16="http://schemas.microsoft.com/office/drawing/2014/main" xmlns="" id="{8BFC5B11-0E47-B111-DA52-D6655CA069A0}"/>
              </a:ext>
            </a:extLst>
          </p:cNvPr>
          <p:cNvGrpSpPr/>
          <p:nvPr/>
        </p:nvGrpSpPr>
        <p:grpSpPr>
          <a:xfrm>
            <a:off x="472492" y="1646504"/>
            <a:ext cx="2651760" cy="3258396"/>
            <a:chOff x="472493" y="1782852"/>
            <a:chExt cx="2651760" cy="3258396"/>
          </a:xfrm>
        </p:grpSpPr>
        <p:pic>
          <p:nvPicPr>
            <p:cNvPr id="14" name="Picture 13" descr="A person and children walking with a group of people holding stars&#10;&#10;Description automatically generated">
              <a:extLst>
                <a:ext uri="{FF2B5EF4-FFF2-40B4-BE49-F238E27FC236}">
                  <a16:creationId xmlns:a16="http://schemas.microsoft.com/office/drawing/2014/main" xmlns="" id="{C5928C8A-E3BC-39CD-D8CA-FA1AC390B785}"/>
                </a:ext>
              </a:extLst>
            </p:cNvPr>
            <p:cNvPicPr>
              <a:picLocks noChangeAspect="1"/>
            </p:cNvPicPr>
            <p:nvPr/>
          </p:nvPicPr>
          <p:blipFill rotWithShape="1">
            <a:blip r:embed="rId4">
              <a:extLst>
                <a:ext uri="{28A0092B-C50C-407E-A947-70E740481C1C}">
                  <a14:useLocalDpi xmlns:a14="http://schemas.microsoft.com/office/drawing/2010/main" val="0"/>
                </a:ext>
              </a:extLst>
            </a:blip>
            <a:srcRect l="23345" t="577" r="9079" b="-577"/>
            <a:stretch/>
          </p:blipFill>
          <p:spPr>
            <a:xfrm>
              <a:off x="472493" y="1782852"/>
              <a:ext cx="2651760" cy="2651760"/>
            </a:xfrm>
            <a:prstGeom prst="rect">
              <a:avLst/>
            </a:prstGeom>
          </p:spPr>
        </p:pic>
        <p:sp>
          <p:nvSpPr>
            <p:cNvPr id="3" name="TextBox 2">
              <a:extLst>
                <a:ext uri="{FF2B5EF4-FFF2-40B4-BE49-F238E27FC236}">
                  <a16:creationId xmlns:a16="http://schemas.microsoft.com/office/drawing/2014/main" xmlns="" id="{6D411611-BB52-E7EF-307D-086B5521D489}"/>
                </a:ext>
              </a:extLst>
            </p:cNvPr>
            <p:cNvSpPr txBox="1"/>
            <p:nvPr/>
          </p:nvSpPr>
          <p:spPr>
            <a:xfrm>
              <a:off x="472493" y="4518028"/>
              <a:ext cx="2651760" cy="523220"/>
            </a:xfrm>
            <a:prstGeom prst="rect">
              <a:avLst/>
            </a:prstGeom>
            <a:noFill/>
          </p:spPr>
          <p:txBody>
            <a:bodyPr wrap="square" rtlCol="0">
              <a:spAutoFit/>
            </a:bodyPr>
            <a:lstStyle/>
            <a:p>
              <a:pPr algn="ctr"/>
              <a:r>
                <a:rPr lang="en-US" sz="2800" b="1" dirty="0" err="1">
                  <a:solidFill>
                    <a:srgbClr val="002060"/>
                  </a:solidFill>
                </a:rPr>
                <a:t>Tết</a:t>
              </a:r>
              <a:r>
                <a:rPr lang="en-US" sz="2800" b="1" dirty="0">
                  <a:solidFill>
                    <a:srgbClr val="002060"/>
                  </a:solidFill>
                </a:rPr>
                <a:t> Trung </a:t>
              </a:r>
              <a:r>
                <a:rPr lang="en-US" sz="2800" b="1" dirty="0" err="1">
                  <a:solidFill>
                    <a:srgbClr val="002060"/>
                  </a:solidFill>
                </a:rPr>
                <a:t>thu</a:t>
              </a:r>
              <a:endParaRPr lang="en-US" sz="2800" b="1" dirty="0">
                <a:solidFill>
                  <a:srgbClr val="002060"/>
                </a:solidFill>
              </a:endParaRPr>
            </a:p>
          </p:txBody>
        </p:sp>
      </p:grpSp>
      <p:grpSp>
        <p:nvGrpSpPr>
          <p:cNvPr id="12" name="Group 11">
            <a:extLst>
              <a:ext uri="{FF2B5EF4-FFF2-40B4-BE49-F238E27FC236}">
                <a16:creationId xmlns:a16="http://schemas.microsoft.com/office/drawing/2014/main" xmlns="" id="{6D9C5D01-0E23-0BE7-9EF3-E98A1F01CCA2}"/>
              </a:ext>
            </a:extLst>
          </p:cNvPr>
          <p:cNvGrpSpPr/>
          <p:nvPr/>
        </p:nvGrpSpPr>
        <p:grpSpPr>
          <a:xfrm>
            <a:off x="3337574" y="1646504"/>
            <a:ext cx="2651760" cy="3689283"/>
            <a:chOff x="3337575" y="1782852"/>
            <a:chExt cx="2651760" cy="3689283"/>
          </a:xfrm>
        </p:grpSpPr>
        <p:pic>
          <p:nvPicPr>
            <p:cNvPr id="11" name="Picture 10" descr="A person holding a bouquet of flowers and a group of children&#10;&#10;Description automatically generated">
              <a:extLst>
                <a:ext uri="{FF2B5EF4-FFF2-40B4-BE49-F238E27FC236}">
                  <a16:creationId xmlns:a16="http://schemas.microsoft.com/office/drawing/2014/main" xmlns="" id="{EB6C870C-2AE8-9B32-9BA6-AB1FB589F780}"/>
                </a:ext>
              </a:extLst>
            </p:cNvPr>
            <p:cNvPicPr>
              <a:picLocks noChangeAspect="1"/>
            </p:cNvPicPr>
            <p:nvPr/>
          </p:nvPicPr>
          <p:blipFill rotWithShape="1">
            <a:blip r:embed="rId5">
              <a:extLst>
                <a:ext uri="{28A0092B-C50C-407E-A947-70E740481C1C}">
                  <a14:useLocalDpi xmlns:a14="http://schemas.microsoft.com/office/drawing/2010/main" val="0"/>
                </a:ext>
              </a:extLst>
            </a:blip>
            <a:srcRect l="32649" t="-489" r="14851" b="489"/>
            <a:stretch/>
          </p:blipFill>
          <p:spPr>
            <a:xfrm>
              <a:off x="3337575" y="1782852"/>
              <a:ext cx="2651760" cy="2651760"/>
            </a:xfrm>
            <a:prstGeom prst="rect">
              <a:avLst/>
            </a:prstGeom>
          </p:spPr>
        </p:pic>
        <p:sp>
          <p:nvSpPr>
            <p:cNvPr id="4" name="TextBox 3">
              <a:extLst>
                <a:ext uri="{FF2B5EF4-FFF2-40B4-BE49-F238E27FC236}">
                  <a16:creationId xmlns:a16="http://schemas.microsoft.com/office/drawing/2014/main" xmlns="" id="{024AF106-3760-970E-472A-0B2E8E364E58}"/>
                </a:ext>
              </a:extLst>
            </p:cNvPr>
            <p:cNvSpPr txBox="1"/>
            <p:nvPr/>
          </p:nvSpPr>
          <p:spPr>
            <a:xfrm>
              <a:off x="3337575" y="4518028"/>
              <a:ext cx="2651760" cy="954107"/>
            </a:xfrm>
            <a:prstGeom prst="rect">
              <a:avLst/>
            </a:prstGeom>
            <a:noFill/>
          </p:spPr>
          <p:txBody>
            <a:bodyPr wrap="square" rtlCol="0">
              <a:spAutoFit/>
            </a:bodyPr>
            <a:lstStyle/>
            <a:p>
              <a:pPr algn="ctr"/>
              <a:r>
                <a:rPr lang="en-US" sz="2800" b="1" dirty="0" err="1">
                  <a:solidFill>
                    <a:srgbClr val="002060"/>
                  </a:solidFill>
                </a:rPr>
                <a:t>Ngày</a:t>
              </a:r>
              <a:r>
                <a:rPr lang="en-US" sz="2800" b="1" dirty="0">
                  <a:solidFill>
                    <a:srgbClr val="002060"/>
                  </a:solidFill>
                </a:rPr>
                <a:t> </a:t>
              </a:r>
              <a:r>
                <a:rPr lang="en-US" sz="2800" b="1" dirty="0" err="1">
                  <a:solidFill>
                    <a:srgbClr val="002060"/>
                  </a:solidFill>
                </a:rPr>
                <a:t>Nhà</a:t>
              </a:r>
              <a:r>
                <a:rPr lang="en-US" sz="2800" b="1" dirty="0">
                  <a:solidFill>
                    <a:srgbClr val="002060"/>
                  </a:solidFill>
                </a:rPr>
                <a:t> </a:t>
              </a:r>
              <a:r>
                <a:rPr lang="en-US" sz="2800" b="1" dirty="0" err="1">
                  <a:solidFill>
                    <a:srgbClr val="002060"/>
                  </a:solidFill>
                </a:rPr>
                <a:t>giáo</a:t>
              </a:r>
              <a:r>
                <a:rPr lang="en-US" sz="2800" b="1" dirty="0">
                  <a:solidFill>
                    <a:srgbClr val="002060"/>
                  </a:solidFill>
                </a:rPr>
                <a:t> </a:t>
              </a:r>
              <a:r>
                <a:rPr lang="en-US" sz="2800" b="1" dirty="0" err="1">
                  <a:solidFill>
                    <a:srgbClr val="002060"/>
                  </a:solidFill>
                </a:rPr>
                <a:t>Việt</a:t>
              </a:r>
              <a:r>
                <a:rPr lang="en-US" sz="2800" b="1" dirty="0">
                  <a:solidFill>
                    <a:srgbClr val="002060"/>
                  </a:solidFill>
                </a:rPr>
                <a:t> Nam</a:t>
              </a:r>
            </a:p>
          </p:txBody>
        </p:sp>
      </p:grpSp>
      <p:grpSp>
        <p:nvGrpSpPr>
          <p:cNvPr id="15" name="Group 14">
            <a:extLst>
              <a:ext uri="{FF2B5EF4-FFF2-40B4-BE49-F238E27FC236}">
                <a16:creationId xmlns:a16="http://schemas.microsoft.com/office/drawing/2014/main" xmlns="" id="{369837A9-C2DF-1DDC-3B58-EC4509A6DF6C}"/>
              </a:ext>
            </a:extLst>
          </p:cNvPr>
          <p:cNvGrpSpPr/>
          <p:nvPr/>
        </p:nvGrpSpPr>
        <p:grpSpPr>
          <a:xfrm>
            <a:off x="6202656" y="1646504"/>
            <a:ext cx="2651760" cy="3258396"/>
            <a:chOff x="6202657" y="1782852"/>
            <a:chExt cx="2651760" cy="3258396"/>
          </a:xfrm>
        </p:grpSpPr>
        <p:pic>
          <p:nvPicPr>
            <p:cNvPr id="5" name="Picture 4" descr="A drawing of a family around a christmas tree&#10;&#10;Description automatically generated">
              <a:extLst>
                <a:ext uri="{FF2B5EF4-FFF2-40B4-BE49-F238E27FC236}">
                  <a16:creationId xmlns:a16="http://schemas.microsoft.com/office/drawing/2014/main" xmlns="" id="{9C258DEB-1E23-4748-6169-C3478803A255}"/>
                </a:ext>
              </a:extLst>
            </p:cNvPr>
            <p:cNvPicPr>
              <a:picLocks noChangeAspect="1"/>
            </p:cNvPicPr>
            <p:nvPr/>
          </p:nvPicPr>
          <p:blipFill rotWithShape="1">
            <a:blip r:embed="rId6">
              <a:extLst>
                <a:ext uri="{28A0092B-C50C-407E-A947-70E740481C1C}">
                  <a14:useLocalDpi xmlns:a14="http://schemas.microsoft.com/office/drawing/2010/main" val="0"/>
                </a:ext>
              </a:extLst>
            </a:blip>
            <a:srcRect l="44319" t="-1057" r="-569" b="1057"/>
            <a:stretch/>
          </p:blipFill>
          <p:spPr>
            <a:xfrm>
              <a:off x="6202657" y="1782852"/>
              <a:ext cx="2651760" cy="2651760"/>
            </a:xfrm>
            <a:prstGeom prst="rect">
              <a:avLst/>
            </a:prstGeom>
          </p:spPr>
        </p:pic>
        <p:sp>
          <p:nvSpPr>
            <p:cNvPr id="6" name="TextBox 5">
              <a:extLst>
                <a:ext uri="{FF2B5EF4-FFF2-40B4-BE49-F238E27FC236}">
                  <a16:creationId xmlns:a16="http://schemas.microsoft.com/office/drawing/2014/main" xmlns="" id="{161E4DD3-AAF1-BEB0-6DB6-C2DDF0BDA939}"/>
                </a:ext>
              </a:extLst>
            </p:cNvPr>
            <p:cNvSpPr txBox="1"/>
            <p:nvPr/>
          </p:nvSpPr>
          <p:spPr>
            <a:xfrm>
              <a:off x="6202657" y="4518028"/>
              <a:ext cx="2651760" cy="523220"/>
            </a:xfrm>
            <a:prstGeom prst="rect">
              <a:avLst/>
            </a:prstGeom>
            <a:noFill/>
          </p:spPr>
          <p:txBody>
            <a:bodyPr wrap="square" rtlCol="0">
              <a:spAutoFit/>
            </a:bodyPr>
            <a:lstStyle/>
            <a:p>
              <a:pPr algn="ctr"/>
              <a:r>
                <a:rPr lang="en-US" sz="2800" b="1" dirty="0" err="1">
                  <a:solidFill>
                    <a:srgbClr val="002060"/>
                  </a:solidFill>
                </a:rPr>
                <a:t>Lễ</a:t>
              </a:r>
              <a:r>
                <a:rPr lang="en-US" sz="2800" b="1" dirty="0">
                  <a:solidFill>
                    <a:srgbClr val="002060"/>
                  </a:solidFill>
                </a:rPr>
                <a:t> </a:t>
              </a:r>
              <a:r>
                <a:rPr lang="en-US" sz="2800" b="1" dirty="0" err="1">
                  <a:solidFill>
                    <a:srgbClr val="002060"/>
                  </a:solidFill>
                </a:rPr>
                <a:t>Giáng</a:t>
              </a:r>
              <a:r>
                <a:rPr lang="en-US" sz="2800" b="1" dirty="0">
                  <a:solidFill>
                    <a:srgbClr val="002060"/>
                  </a:solidFill>
                </a:rPr>
                <a:t> </a:t>
              </a:r>
              <a:r>
                <a:rPr lang="en-US" sz="2800" b="1" dirty="0" err="1">
                  <a:solidFill>
                    <a:srgbClr val="002060"/>
                  </a:solidFill>
                </a:rPr>
                <a:t>sinh</a:t>
              </a:r>
              <a:endParaRPr lang="en-US" sz="2800" b="1" dirty="0">
                <a:solidFill>
                  <a:srgbClr val="002060"/>
                </a:solidFill>
              </a:endParaRPr>
            </a:p>
          </p:txBody>
        </p:sp>
      </p:grpSp>
      <p:grpSp>
        <p:nvGrpSpPr>
          <p:cNvPr id="17" name="Group 16">
            <a:extLst>
              <a:ext uri="{FF2B5EF4-FFF2-40B4-BE49-F238E27FC236}">
                <a16:creationId xmlns:a16="http://schemas.microsoft.com/office/drawing/2014/main" xmlns="" id="{F9F3FBC9-BD1D-E702-BEB6-B0B2408D3FB9}"/>
              </a:ext>
            </a:extLst>
          </p:cNvPr>
          <p:cNvGrpSpPr/>
          <p:nvPr/>
        </p:nvGrpSpPr>
        <p:grpSpPr>
          <a:xfrm>
            <a:off x="9067738" y="1646504"/>
            <a:ext cx="2673436" cy="3258396"/>
            <a:chOff x="9067739" y="1782852"/>
            <a:chExt cx="2673436" cy="3258396"/>
          </a:xfrm>
        </p:grpSpPr>
        <p:pic>
          <p:nvPicPr>
            <p:cNvPr id="8" name="Picture 7" descr="A drawing of a family eating&#10;&#10;Description automatically generated">
              <a:extLst>
                <a:ext uri="{FF2B5EF4-FFF2-40B4-BE49-F238E27FC236}">
                  <a16:creationId xmlns:a16="http://schemas.microsoft.com/office/drawing/2014/main" xmlns="" id="{707F8786-F9DF-5EBF-9E89-A44551D4113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512" t="498" r="23854" b="-498"/>
            <a:stretch/>
          </p:blipFill>
          <p:spPr>
            <a:xfrm>
              <a:off x="9067739" y="1782852"/>
              <a:ext cx="2651760" cy="2651760"/>
            </a:xfrm>
            <a:prstGeom prst="rect">
              <a:avLst/>
            </a:prstGeom>
          </p:spPr>
        </p:pic>
        <p:sp>
          <p:nvSpPr>
            <p:cNvPr id="7" name="TextBox 6">
              <a:extLst>
                <a:ext uri="{FF2B5EF4-FFF2-40B4-BE49-F238E27FC236}">
                  <a16:creationId xmlns:a16="http://schemas.microsoft.com/office/drawing/2014/main" xmlns="" id="{A7BDA267-0558-1A60-CC16-2C740400C856}"/>
                </a:ext>
              </a:extLst>
            </p:cNvPr>
            <p:cNvSpPr txBox="1"/>
            <p:nvPr/>
          </p:nvSpPr>
          <p:spPr>
            <a:xfrm>
              <a:off x="9089415" y="4518028"/>
              <a:ext cx="2651760" cy="523220"/>
            </a:xfrm>
            <a:prstGeom prst="rect">
              <a:avLst/>
            </a:prstGeom>
            <a:noFill/>
          </p:spPr>
          <p:txBody>
            <a:bodyPr wrap="square" rtlCol="0">
              <a:spAutoFit/>
            </a:bodyPr>
            <a:lstStyle/>
            <a:p>
              <a:pPr algn="ctr"/>
              <a:r>
                <a:rPr lang="en-US" sz="2800" b="1" dirty="0" err="1">
                  <a:solidFill>
                    <a:srgbClr val="002060"/>
                  </a:solidFill>
                </a:rPr>
                <a:t>Tết</a:t>
              </a:r>
              <a:r>
                <a:rPr lang="en-US" sz="2800" b="1" dirty="0">
                  <a:solidFill>
                    <a:srgbClr val="002060"/>
                  </a:solidFill>
                </a:rPr>
                <a:t> </a:t>
              </a:r>
              <a:r>
                <a:rPr lang="en-US" sz="2800" b="1" dirty="0" err="1">
                  <a:solidFill>
                    <a:srgbClr val="002060"/>
                  </a:solidFill>
                </a:rPr>
                <a:t>Nguyên</a:t>
              </a:r>
              <a:r>
                <a:rPr lang="en-US" sz="2800" b="1" dirty="0">
                  <a:solidFill>
                    <a:srgbClr val="002060"/>
                  </a:solidFill>
                </a:rPr>
                <a:t> </a:t>
              </a:r>
              <a:r>
                <a:rPr lang="en-US" sz="2800" b="1" dirty="0" err="1">
                  <a:solidFill>
                    <a:srgbClr val="002060"/>
                  </a:solidFill>
                </a:rPr>
                <a:t>Đán</a:t>
              </a:r>
              <a:endParaRPr lang="en-US" sz="2800" b="1" dirty="0">
                <a:solidFill>
                  <a:srgbClr val="002060"/>
                </a:solidFill>
              </a:endParaRPr>
            </a:p>
          </p:txBody>
        </p:sp>
      </p:grpSp>
      <p:sp>
        <p:nvSpPr>
          <p:cNvPr id="9" name="Rectangle: Rounded Corners 8">
            <a:extLst>
              <a:ext uri="{FF2B5EF4-FFF2-40B4-BE49-F238E27FC236}">
                <a16:creationId xmlns:a16="http://schemas.microsoft.com/office/drawing/2014/main" xmlns="" id="{032F455B-8410-8EAF-CD29-6BCE14EFE6FD}"/>
              </a:ext>
            </a:extLst>
          </p:cNvPr>
          <p:cNvSpPr/>
          <p:nvPr/>
        </p:nvSpPr>
        <p:spPr>
          <a:xfrm>
            <a:off x="1428097" y="5516408"/>
            <a:ext cx="9549117" cy="745328"/>
          </a:xfrm>
          <a:prstGeom prst="roundRect">
            <a:avLst/>
          </a:prstGeom>
          <a:solidFill>
            <a:srgbClr val="FFE1F5"/>
          </a:solidFill>
          <a:ln>
            <a:solidFill>
              <a:srgbClr val="FFE1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Lễ</a:t>
            </a:r>
            <a:r>
              <a:rPr lang="en-US" sz="3600" b="1" dirty="0">
                <a:solidFill>
                  <a:srgbClr val="002060"/>
                </a:solidFill>
              </a:rPr>
              <a:t> </a:t>
            </a:r>
            <a:r>
              <a:rPr lang="en-US" sz="3600" b="1" dirty="0" err="1">
                <a:solidFill>
                  <a:srgbClr val="002060"/>
                </a:solidFill>
              </a:rPr>
              <a:t>hội</a:t>
            </a:r>
            <a:r>
              <a:rPr lang="en-US" sz="3600" b="1" dirty="0">
                <a:solidFill>
                  <a:srgbClr val="002060"/>
                </a:solidFill>
              </a:rPr>
              <a:t> </a:t>
            </a:r>
            <a:r>
              <a:rPr lang="en-US" sz="3600" b="1" dirty="0" err="1">
                <a:solidFill>
                  <a:srgbClr val="002060"/>
                </a:solidFill>
              </a:rPr>
              <a:t>được</a:t>
            </a:r>
            <a:r>
              <a:rPr lang="en-US" sz="3600" b="1" dirty="0">
                <a:solidFill>
                  <a:srgbClr val="002060"/>
                </a:solidFill>
              </a:rPr>
              <a:t> </a:t>
            </a:r>
            <a:r>
              <a:rPr lang="en-US" sz="3600" b="1" dirty="0" err="1">
                <a:solidFill>
                  <a:srgbClr val="002060"/>
                </a:solidFill>
              </a:rPr>
              <a:t>tổ</a:t>
            </a:r>
            <a:r>
              <a:rPr lang="en-US" sz="3600" b="1" dirty="0">
                <a:solidFill>
                  <a:srgbClr val="002060"/>
                </a:solidFill>
              </a:rPr>
              <a:t> </a:t>
            </a:r>
            <a:r>
              <a:rPr lang="en-US" sz="3600" b="1" dirty="0" err="1">
                <a:solidFill>
                  <a:srgbClr val="002060"/>
                </a:solidFill>
              </a:rPr>
              <a:t>chức</a:t>
            </a:r>
            <a:r>
              <a:rPr lang="en-US" sz="3600" b="1" dirty="0">
                <a:solidFill>
                  <a:srgbClr val="002060"/>
                </a:solidFill>
              </a:rPr>
              <a:t> ở </a:t>
            </a:r>
            <a:r>
              <a:rPr lang="en-US" sz="3600" b="1" dirty="0" err="1">
                <a:solidFill>
                  <a:srgbClr val="002060"/>
                </a:solidFill>
              </a:rPr>
              <a:t>trường</a:t>
            </a:r>
            <a:r>
              <a:rPr lang="en-US" sz="3600" b="1" dirty="0">
                <a:solidFill>
                  <a:srgbClr val="002060"/>
                </a:solidFill>
              </a:rPr>
              <a:t> </a:t>
            </a:r>
            <a:r>
              <a:rPr lang="en-US" sz="3600" b="1" dirty="0" err="1">
                <a:solidFill>
                  <a:srgbClr val="002060"/>
                </a:solidFill>
              </a:rPr>
              <a:t>mà</a:t>
            </a:r>
            <a:r>
              <a:rPr lang="en-US" sz="3600" b="1" dirty="0">
                <a:solidFill>
                  <a:srgbClr val="002060"/>
                </a:solidFill>
              </a:rPr>
              <a:t> </a:t>
            </a:r>
            <a:r>
              <a:rPr lang="en-US" sz="3600" b="1" dirty="0" err="1">
                <a:solidFill>
                  <a:srgbClr val="002060"/>
                </a:solidFill>
              </a:rPr>
              <a:t>em</a:t>
            </a:r>
            <a:r>
              <a:rPr lang="en-US" sz="3600" b="1" dirty="0">
                <a:solidFill>
                  <a:srgbClr val="002060"/>
                </a:solidFill>
              </a:rPr>
              <a:t> </a:t>
            </a:r>
            <a:r>
              <a:rPr lang="en-US" sz="3600" b="1" dirty="0" err="1">
                <a:solidFill>
                  <a:srgbClr val="002060"/>
                </a:solidFill>
              </a:rPr>
              <a:t>nhớ</a:t>
            </a:r>
            <a:r>
              <a:rPr lang="en-US" sz="3600" b="1" dirty="0">
                <a:solidFill>
                  <a:srgbClr val="002060"/>
                </a:solidFill>
              </a:rPr>
              <a:t> </a:t>
            </a:r>
            <a:r>
              <a:rPr lang="en-US" sz="3600" b="1" dirty="0" err="1">
                <a:solidFill>
                  <a:srgbClr val="002060"/>
                </a:solidFill>
              </a:rPr>
              <a:t>nhất</a:t>
            </a:r>
            <a:r>
              <a:rPr lang="en-US" sz="3600" b="1" dirty="0">
                <a:solidFill>
                  <a:srgbClr val="002060"/>
                </a:solidFill>
              </a:rPr>
              <a:t>?</a:t>
            </a:r>
          </a:p>
        </p:txBody>
      </p:sp>
    </p:spTree>
    <p:extLst>
      <p:ext uri="{BB962C8B-B14F-4D97-AF65-F5344CB8AC3E}">
        <p14:creationId xmlns:p14="http://schemas.microsoft.com/office/powerpoint/2010/main" val="838328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1500"/>
                            </p:stCondLst>
                            <p:childTnLst>
                              <p:par>
                                <p:cTn id="38" presetID="16" presetClass="entr" presetSubtype="2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3"/>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250319" y="265095"/>
            <a:ext cx="11691362" cy="6424759"/>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xmlns="" id="{E68736A3-152F-1FDF-4767-86203F442745}"/>
              </a:ext>
            </a:extLst>
          </p:cNvPr>
          <p:cNvSpPr txBox="1"/>
          <p:nvPr/>
        </p:nvSpPr>
        <p:spPr>
          <a:xfrm>
            <a:off x="872836" y="4842164"/>
            <a:ext cx="3075709" cy="369332"/>
          </a:xfrm>
          <a:prstGeom prst="rect">
            <a:avLst/>
          </a:prstGeom>
          <a:noFill/>
        </p:spPr>
        <p:txBody>
          <a:bodyPr wrap="square" rtlCol="0">
            <a:spAutoFit/>
          </a:bodyPr>
          <a:lstStyle/>
          <a:p>
            <a:endParaRPr lang="en-US" dirty="0"/>
          </a:p>
        </p:txBody>
      </p:sp>
      <p:sp>
        <p:nvSpPr>
          <p:cNvPr id="16" name="TextBox 15">
            <a:extLst>
              <a:ext uri="{FF2B5EF4-FFF2-40B4-BE49-F238E27FC236}">
                <a16:creationId xmlns:a16="http://schemas.microsoft.com/office/drawing/2014/main" xmlns="" id="{D106E222-E4E6-848E-484A-3521E54A79D0}"/>
              </a:ext>
            </a:extLst>
          </p:cNvPr>
          <p:cNvSpPr txBox="1"/>
          <p:nvPr/>
        </p:nvSpPr>
        <p:spPr>
          <a:xfrm>
            <a:off x="772273" y="661763"/>
            <a:ext cx="5009796" cy="707886"/>
          </a:xfrm>
          <a:prstGeom prst="rect">
            <a:avLst/>
          </a:prstGeom>
          <a:noFill/>
        </p:spPr>
        <p:txBody>
          <a:bodyPr wrap="square" rtlCol="0">
            <a:prstTxWarp prst="textArchUp">
              <a:avLst/>
            </a:prstTxWarp>
            <a:spAutoFit/>
          </a:bodyPr>
          <a:lstStyle/>
          <a:p>
            <a:pPr algn="ctr"/>
            <a:r>
              <a:rPr lang="en-US" sz="8800" spc="300" dirty="0">
                <a:ln w="38100">
                  <a:solidFill>
                    <a:schemeClr val="bg1"/>
                  </a:solidFill>
                </a:ln>
                <a:solidFill>
                  <a:srgbClr val="FE5655"/>
                </a:solidFill>
                <a:effectLst>
                  <a:outerShdw blurRad="38100" dist="38100" dir="2700000" algn="tl">
                    <a:srgbClr val="000000">
                      <a:alpha val="43137"/>
                    </a:srgbClr>
                  </a:outerShdw>
                </a:effectLst>
                <a:latin typeface="UTM Showcard" panose="02040603050506020204" pitchFamily="18" charset="0"/>
              </a:rPr>
              <a:t>C</a:t>
            </a:r>
            <a:r>
              <a:rPr lang="en-US" sz="8800" spc="300" dirty="0">
                <a:ln w="38100">
                  <a:solidFill>
                    <a:schemeClr val="bg1"/>
                  </a:solidFill>
                </a:ln>
                <a:solidFill>
                  <a:srgbClr val="FE64C2"/>
                </a:solidFill>
                <a:effectLst>
                  <a:outerShdw blurRad="38100" dist="38100" dir="2700000" algn="tl">
                    <a:srgbClr val="000000">
                      <a:alpha val="43137"/>
                    </a:srgbClr>
                  </a:outerShdw>
                </a:effectLst>
                <a:latin typeface="UTM Showcard" panose="02040603050506020204" pitchFamily="18" charset="0"/>
              </a:rPr>
              <a:t>Á</a:t>
            </a:r>
            <a:r>
              <a:rPr lang="en-US" sz="8800" spc="300" dirty="0">
                <a:ln w="38100">
                  <a:solidFill>
                    <a:schemeClr val="bg1"/>
                  </a:solidFill>
                </a:ln>
                <a:solidFill>
                  <a:srgbClr val="C96BE5"/>
                </a:solidFill>
                <a:effectLst>
                  <a:outerShdw blurRad="38100" dist="38100" dir="2700000" algn="tl">
                    <a:srgbClr val="000000">
                      <a:alpha val="43137"/>
                    </a:srgbClr>
                  </a:outerShdw>
                </a:effectLst>
                <a:latin typeface="UTM Showcard" panose="02040603050506020204" pitchFamily="18" charset="0"/>
              </a:rPr>
              <a:t>C </a:t>
            </a:r>
            <a:r>
              <a:rPr lang="en-US" sz="8800" spc="300" dirty="0">
                <a:ln w="38100">
                  <a:solidFill>
                    <a:schemeClr val="bg1"/>
                  </a:solidFill>
                </a:ln>
                <a:solidFill>
                  <a:srgbClr val="506FFE"/>
                </a:solidFill>
                <a:effectLst>
                  <a:outerShdw blurRad="38100" dist="38100" dir="2700000" algn="tl">
                    <a:srgbClr val="000000">
                      <a:alpha val="43137"/>
                    </a:srgbClr>
                  </a:outerShdw>
                </a:effectLst>
                <a:latin typeface="UTM Showcard" panose="02040603050506020204" pitchFamily="18" charset="0"/>
              </a:rPr>
              <a:t>N</a:t>
            </a:r>
            <a:r>
              <a:rPr lang="en-US" sz="8800" spc="300" dirty="0">
                <a:ln w="38100">
                  <a:solidFill>
                    <a:schemeClr val="bg1"/>
                  </a:solidFill>
                </a:ln>
                <a:solidFill>
                  <a:srgbClr val="37B5FF"/>
                </a:solidFill>
                <a:effectLst>
                  <a:outerShdw blurRad="38100" dist="38100" dir="2700000" algn="tl">
                    <a:srgbClr val="000000">
                      <a:alpha val="43137"/>
                    </a:srgbClr>
                  </a:outerShdw>
                </a:effectLst>
                <a:latin typeface="UTM Showcard" panose="02040603050506020204" pitchFamily="18" charset="0"/>
              </a:rPr>
              <a:t>G</a:t>
            </a:r>
            <a:r>
              <a:rPr lang="en-US" sz="8800" spc="300" dirty="0">
                <a:ln w="38100">
                  <a:solidFill>
                    <a:schemeClr val="bg1"/>
                  </a:solidFill>
                </a:ln>
                <a:solidFill>
                  <a:srgbClr val="5BDFE4"/>
                </a:solidFill>
                <a:effectLst>
                  <a:outerShdw blurRad="38100" dist="38100" dir="2700000" algn="tl">
                    <a:srgbClr val="000000">
                      <a:alpha val="43137"/>
                    </a:srgbClr>
                  </a:outerShdw>
                </a:effectLst>
                <a:latin typeface="UTM Showcard" panose="02040603050506020204" pitchFamily="18" charset="0"/>
              </a:rPr>
              <a:t>À</a:t>
            </a:r>
            <a:r>
              <a:rPr lang="en-US" sz="8800" spc="300" dirty="0">
                <a:ln w="38100">
                  <a:solidFill>
                    <a:schemeClr val="bg1"/>
                  </a:solidFill>
                </a:ln>
                <a:solidFill>
                  <a:srgbClr val="C6FEF9"/>
                </a:solidFill>
                <a:effectLst>
                  <a:outerShdw blurRad="38100" dist="38100" dir="2700000" algn="tl">
                    <a:srgbClr val="000000">
                      <a:alpha val="43137"/>
                    </a:srgbClr>
                  </a:outerShdw>
                </a:effectLst>
                <a:latin typeface="UTM Showcard" panose="02040603050506020204" pitchFamily="18" charset="0"/>
              </a:rPr>
              <a:t>Y </a:t>
            </a:r>
            <a:r>
              <a:rPr lang="en-US" sz="8800" spc="300" dirty="0" err="1">
                <a:ln w="38100">
                  <a:solidFill>
                    <a:schemeClr val="bg1"/>
                  </a:solidFill>
                </a:ln>
                <a:solidFill>
                  <a:srgbClr val="FE904B"/>
                </a:solidFill>
                <a:effectLst>
                  <a:outerShdw blurRad="38100" dist="38100" dir="2700000" algn="tl">
                    <a:srgbClr val="000000">
                      <a:alpha val="43137"/>
                    </a:srgbClr>
                  </a:outerShdw>
                </a:effectLst>
                <a:latin typeface="UTM Showcard" panose="02040603050506020204" pitchFamily="18" charset="0"/>
              </a:rPr>
              <a:t>h</a:t>
            </a:r>
            <a:r>
              <a:rPr lang="en-US" sz="8800" spc="300" dirty="0" err="1">
                <a:ln w="38100">
                  <a:solidFill>
                    <a:schemeClr val="bg1"/>
                  </a:solidFill>
                </a:ln>
                <a:solidFill>
                  <a:srgbClr val="FDBB58"/>
                </a:solidFill>
                <a:effectLst>
                  <a:outerShdw blurRad="38100" dist="38100" dir="2700000" algn="tl">
                    <a:srgbClr val="000000">
                      <a:alpha val="43137"/>
                    </a:srgbClr>
                  </a:outerShdw>
                </a:effectLst>
                <a:latin typeface="UTM Showcard" panose="02040603050506020204" pitchFamily="18" charset="0"/>
              </a:rPr>
              <a:t>ộ</a:t>
            </a:r>
            <a:r>
              <a:rPr lang="en-US" sz="8800" spc="300" dirty="0" err="1">
                <a:ln w="38100">
                  <a:solidFill>
                    <a:schemeClr val="bg1"/>
                  </a:solidFill>
                </a:ln>
                <a:solidFill>
                  <a:srgbClr val="FEDE57"/>
                </a:solidFill>
                <a:effectLst>
                  <a:outerShdw blurRad="38100" dist="38100" dir="2700000" algn="tl">
                    <a:srgbClr val="000000">
                      <a:alpha val="43137"/>
                    </a:srgbClr>
                  </a:outerShdw>
                </a:effectLst>
                <a:latin typeface="UTM Showcard" panose="02040603050506020204" pitchFamily="18" charset="0"/>
              </a:rPr>
              <a:t>i</a:t>
            </a:r>
            <a:r>
              <a:rPr lang="en-US" sz="8800" spc="300" dirty="0">
                <a:ln w="38100">
                  <a:solidFill>
                    <a:schemeClr val="bg1"/>
                  </a:solidFill>
                </a:ln>
                <a:solidFill>
                  <a:srgbClr val="FE904B"/>
                </a:solidFill>
                <a:effectLst>
                  <a:outerShdw blurRad="38100" dist="38100" dir="2700000" algn="tl">
                    <a:srgbClr val="000000">
                      <a:alpha val="43137"/>
                    </a:srgbClr>
                  </a:outerShdw>
                </a:effectLst>
                <a:latin typeface="UTM Showcard" panose="02040603050506020204" pitchFamily="18" charset="0"/>
              </a:rPr>
              <a:t> </a:t>
            </a:r>
            <a:r>
              <a:rPr lang="en-US" sz="8800" spc="300" dirty="0" err="1">
                <a:ln w="38100">
                  <a:solidFill>
                    <a:schemeClr val="bg1"/>
                  </a:solidFill>
                </a:ln>
                <a:solidFill>
                  <a:srgbClr val="FE5655"/>
                </a:solidFill>
                <a:effectLst>
                  <a:outerShdw blurRad="38100" dist="38100" dir="2700000" algn="tl">
                    <a:srgbClr val="000000">
                      <a:alpha val="43137"/>
                    </a:srgbClr>
                  </a:outerShdw>
                </a:effectLst>
                <a:latin typeface="UTM Showcard" panose="02040603050506020204" pitchFamily="18" charset="0"/>
              </a:rPr>
              <a:t>Đ</a:t>
            </a:r>
            <a:r>
              <a:rPr lang="en-US" sz="8800" spc="300" dirty="0" err="1">
                <a:ln w="38100">
                  <a:solidFill>
                    <a:schemeClr val="bg1"/>
                  </a:solidFill>
                </a:ln>
                <a:solidFill>
                  <a:srgbClr val="FE64C2"/>
                </a:solidFill>
                <a:effectLst>
                  <a:outerShdw blurRad="38100" dist="38100" dir="2700000" algn="tl">
                    <a:srgbClr val="000000">
                      <a:alpha val="43137"/>
                    </a:srgbClr>
                  </a:outerShdw>
                </a:effectLst>
                <a:latin typeface="UTM Showcard" panose="02040603050506020204" pitchFamily="18" charset="0"/>
              </a:rPr>
              <a:t>ặ</a:t>
            </a:r>
            <a:r>
              <a:rPr lang="en-US" sz="8800" spc="300" dirty="0" err="1">
                <a:ln w="38100">
                  <a:solidFill>
                    <a:schemeClr val="bg1"/>
                  </a:solidFill>
                </a:ln>
                <a:solidFill>
                  <a:srgbClr val="FF66FF"/>
                </a:solidFill>
                <a:effectLst>
                  <a:outerShdw blurRad="38100" dist="38100" dir="2700000" algn="tl">
                    <a:srgbClr val="000000">
                      <a:alpha val="43137"/>
                    </a:srgbClr>
                  </a:outerShdw>
                </a:effectLst>
                <a:latin typeface="UTM Showcard" panose="02040603050506020204" pitchFamily="18" charset="0"/>
              </a:rPr>
              <a:t>c</a:t>
            </a:r>
            <a:r>
              <a:rPr lang="en-US" sz="8800" spc="300" dirty="0">
                <a:ln w="38100">
                  <a:solidFill>
                    <a:schemeClr val="bg1"/>
                  </a:solidFill>
                </a:ln>
                <a:solidFill>
                  <a:srgbClr val="FFBB58"/>
                </a:solidFill>
                <a:effectLst>
                  <a:outerShdw blurRad="38100" dist="38100" dir="2700000" algn="tl">
                    <a:srgbClr val="000000">
                      <a:alpha val="43137"/>
                    </a:srgbClr>
                  </a:outerShdw>
                </a:effectLst>
                <a:latin typeface="UTM Showcard" panose="02040603050506020204" pitchFamily="18" charset="0"/>
              </a:rPr>
              <a:t> </a:t>
            </a:r>
            <a:r>
              <a:rPr lang="en-US" sz="8800" spc="300" dirty="0">
                <a:ln w="38100">
                  <a:solidFill>
                    <a:schemeClr val="bg1"/>
                  </a:solidFill>
                </a:ln>
                <a:solidFill>
                  <a:srgbClr val="33EB25"/>
                </a:solidFill>
                <a:effectLst>
                  <a:outerShdw blurRad="38100" dist="38100" dir="2700000" algn="tl">
                    <a:srgbClr val="000000">
                      <a:alpha val="43137"/>
                    </a:srgbClr>
                  </a:outerShdw>
                </a:effectLst>
                <a:latin typeface="UTM Showcard" panose="02040603050506020204" pitchFamily="18" charset="0"/>
              </a:rPr>
              <a:t>B</a:t>
            </a:r>
            <a:r>
              <a:rPr lang="en-US" sz="8800" spc="300" dirty="0">
                <a:ln w="38100">
                  <a:solidFill>
                    <a:schemeClr val="bg1"/>
                  </a:solidFill>
                </a:ln>
                <a:solidFill>
                  <a:srgbClr val="89F79E"/>
                </a:solidFill>
                <a:effectLst>
                  <a:outerShdw blurRad="38100" dist="38100" dir="2700000" algn="tl">
                    <a:srgbClr val="000000">
                      <a:alpha val="43137"/>
                    </a:srgbClr>
                  </a:outerShdw>
                </a:effectLst>
                <a:latin typeface="UTM Showcard" panose="02040603050506020204" pitchFamily="18" charset="0"/>
              </a:rPr>
              <a:t>I</a:t>
            </a:r>
            <a:r>
              <a:rPr lang="en-US" sz="8800" spc="300" dirty="0">
                <a:ln w="38100">
                  <a:solidFill>
                    <a:schemeClr val="bg1"/>
                  </a:solidFill>
                </a:ln>
                <a:solidFill>
                  <a:srgbClr val="B0FC9E"/>
                </a:solidFill>
                <a:effectLst>
                  <a:outerShdw blurRad="38100" dist="38100" dir="2700000" algn="tl">
                    <a:srgbClr val="000000">
                      <a:alpha val="43137"/>
                    </a:srgbClr>
                  </a:outerShdw>
                </a:effectLst>
                <a:latin typeface="UTM Showcard" panose="02040603050506020204" pitchFamily="18" charset="0"/>
              </a:rPr>
              <a:t>Ệ</a:t>
            </a:r>
            <a:r>
              <a:rPr lang="en-US" sz="8800" spc="300" dirty="0">
                <a:ln w="38100">
                  <a:solidFill>
                    <a:schemeClr val="bg1"/>
                  </a:solidFill>
                </a:ln>
                <a:solidFill>
                  <a:srgbClr val="E6FEBA"/>
                </a:solidFill>
                <a:effectLst>
                  <a:outerShdw blurRad="38100" dist="38100" dir="2700000" algn="tl">
                    <a:srgbClr val="000000">
                      <a:alpha val="43137"/>
                    </a:srgbClr>
                  </a:outerShdw>
                </a:effectLst>
                <a:latin typeface="UTM Showcard" panose="02040603050506020204" pitchFamily="18" charset="0"/>
              </a:rPr>
              <a:t>T</a:t>
            </a:r>
          </a:p>
        </p:txBody>
      </p:sp>
      <p:grpSp>
        <p:nvGrpSpPr>
          <p:cNvPr id="43" name="Group 42">
            <a:extLst>
              <a:ext uri="{FF2B5EF4-FFF2-40B4-BE49-F238E27FC236}">
                <a16:creationId xmlns:a16="http://schemas.microsoft.com/office/drawing/2014/main" xmlns="" id="{F0B533AC-2574-2601-86EB-06FA9F35D0D9}"/>
              </a:ext>
            </a:extLst>
          </p:cNvPr>
          <p:cNvGrpSpPr/>
          <p:nvPr/>
        </p:nvGrpSpPr>
        <p:grpSpPr>
          <a:xfrm>
            <a:off x="672713" y="1185012"/>
            <a:ext cx="2651760" cy="2693569"/>
            <a:chOff x="672713" y="1185012"/>
            <a:chExt cx="2651760" cy="2693569"/>
          </a:xfrm>
        </p:grpSpPr>
        <p:pic>
          <p:nvPicPr>
            <p:cNvPr id="14" name="Picture 13" descr="A person and children walking with a group of people holding stars&#10;&#10;Description automatically generated">
              <a:extLst>
                <a:ext uri="{FF2B5EF4-FFF2-40B4-BE49-F238E27FC236}">
                  <a16:creationId xmlns:a16="http://schemas.microsoft.com/office/drawing/2014/main" xmlns="" id="{C5928C8A-E3BC-39CD-D8CA-FA1AC390B785}"/>
                </a:ext>
              </a:extLst>
            </p:cNvPr>
            <p:cNvPicPr>
              <a:picLocks noChangeAspect="1"/>
            </p:cNvPicPr>
            <p:nvPr/>
          </p:nvPicPr>
          <p:blipFill rotWithShape="1">
            <a:blip r:embed="rId4">
              <a:extLst>
                <a:ext uri="{28A0092B-C50C-407E-A947-70E740481C1C}">
                  <a14:useLocalDpi xmlns:a14="http://schemas.microsoft.com/office/drawing/2010/main" val="0"/>
                </a:ext>
              </a:extLst>
            </a:blip>
            <a:srcRect l="23345" t="577" r="9079" b="-577"/>
            <a:stretch/>
          </p:blipFill>
          <p:spPr>
            <a:xfrm>
              <a:off x="901313" y="1185012"/>
              <a:ext cx="2194560" cy="2194560"/>
            </a:xfrm>
            <a:prstGeom prst="rect">
              <a:avLst/>
            </a:prstGeom>
          </p:spPr>
        </p:pic>
        <p:sp>
          <p:nvSpPr>
            <p:cNvPr id="3" name="TextBox 2">
              <a:extLst>
                <a:ext uri="{FF2B5EF4-FFF2-40B4-BE49-F238E27FC236}">
                  <a16:creationId xmlns:a16="http://schemas.microsoft.com/office/drawing/2014/main" xmlns="" id="{6D411611-BB52-E7EF-307D-086B5521D489}"/>
                </a:ext>
              </a:extLst>
            </p:cNvPr>
            <p:cNvSpPr txBox="1"/>
            <p:nvPr/>
          </p:nvSpPr>
          <p:spPr>
            <a:xfrm>
              <a:off x="672713" y="3355361"/>
              <a:ext cx="2651760" cy="523220"/>
            </a:xfrm>
            <a:prstGeom prst="rect">
              <a:avLst/>
            </a:prstGeom>
            <a:noFill/>
          </p:spPr>
          <p:txBody>
            <a:bodyPr wrap="square" rtlCol="0">
              <a:spAutoFit/>
            </a:bodyPr>
            <a:lstStyle/>
            <a:p>
              <a:pPr algn="ctr"/>
              <a:r>
                <a:rPr lang="en-US" sz="2800" b="1" dirty="0" err="1">
                  <a:solidFill>
                    <a:srgbClr val="002060"/>
                  </a:solidFill>
                </a:rPr>
                <a:t>Tết</a:t>
              </a:r>
              <a:r>
                <a:rPr lang="en-US" sz="2800" b="1" dirty="0">
                  <a:solidFill>
                    <a:srgbClr val="002060"/>
                  </a:solidFill>
                </a:rPr>
                <a:t> Trung </a:t>
              </a:r>
              <a:r>
                <a:rPr lang="en-US" sz="2800" b="1" dirty="0" err="1">
                  <a:solidFill>
                    <a:srgbClr val="002060"/>
                  </a:solidFill>
                </a:rPr>
                <a:t>thu</a:t>
              </a:r>
              <a:endParaRPr lang="en-US" sz="2800" b="1" dirty="0">
                <a:solidFill>
                  <a:srgbClr val="002060"/>
                </a:solidFill>
              </a:endParaRPr>
            </a:p>
          </p:txBody>
        </p:sp>
      </p:grpSp>
      <p:grpSp>
        <p:nvGrpSpPr>
          <p:cNvPr id="45" name="Group 44">
            <a:extLst>
              <a:ext uri="{FF2B5EF4-FFF2-40B4-BE49-F238E27FC236}">
                <a16:creationId xmlns:a16="http://schemas.microsoft.com/office/drawing/2014/main" xmlns="" id="{EE0C0A0F-EE9D-45B0-DC81-94DE58730B39}"/>
              </a:ext>
            </a:extLst>
          </p:cNvPr>
          <p:cNvGrpSpPr/>
          <p:nvPr/>
        </p:nvGrpSpPr>
        <p:grpSpPr>
          <a:xfrm>
            <a:off x="672713" y="3969601"/>
            <a:ext cx="2651760" cy="2720253"/>
            <a:chOff x="672713" y="3969601"/>
            <a:chExt cx="2651760" cy="2720253"/>
          </a:xfrm>
        </p:grpSpPr>
        <p:pic>
          <p:nvPicPr>
            <p:cNvPr id="5" name="Picture 4" descr="A drawing of a family around a christmas tree&#10;&#10;Description automatically generated">
              <a:extLst>
                <a:ext uri="{FF2B5EF4-FFF2-40B4-BE49-F238E27FC236}">
                  <a16:creationId xmlns:a16="http://schemas.microsoft.com/office/drawing/2014/main" xmlns="" id="{9C258DEB-1E23-4748-6169-C3478803A255}"/>
                </a:ext>
              </a:extLst>
            </p:cNvPr>
            <p:cNvPicPr>
              <a:picLocks noChangeAspect="1"/>
            </p:cNvPicPr>
            <p:nvPr/>
          </p:nvPicPr>
          <p:blipFill rotWithShape="1">
            <a:blip r:embed="rId5">
              <a:extLst>
                <a:ext uri="{28A0092B-C50C-407E-A947-70E740481C1C}">
                  <a14:useLocalDpi xmlns:a14="http://schemas.microsoft.com/office/drawing/2010/main" val="0"/>
                </a:ext>
              </a:extLst>
            </a:blip>
            <a:srcRect l="44319" t="-1057" r="-569" b="1057"/>
            <a:stretch/>
          </p:blipFill>
          <p:spPr>
            <a:xfrm>
              <a:off x="901313" y="3969601"/>
              <a:ext cx="2194560" cy="2194560"/>
            </a:xfrm>
            <a:prstGeom prst="rect">
              <a:avLst/>
            </a:prstGeom>
          </p:spPr>
        </p:pic>
        <p:sp>
          <p:nvSpPr>
            <p:cNvPr id="6" name="TextBox 5">
              <a:extLst>
                <a:ext uri="{FF2B5EF4-FFF2-40B4-BE49-F238E27FC236}">
                  <a16:creationId xmlns:a16="http://schemas.microsoft.com/office/drawing/2014/main" xmlns="" id="{161E4DD3-AAF1-BEB0-6DB6-C2DDF0BDA939}"/>
                </a:ext>
              </a:extLst>
            </p:cNvPr>
            <p:cNvSpPr txBox="1"/>
            <p:nvPr/>
          </p:nvSpPr>
          <p:spPr>
            <a:xfrm>
              <a:off x="672713" y="6166634"/>
              <a:ext cx="2651760" cy="523220"/>
            </a:xfrm>
            <a:prstGeom prst="rect">
              <a:avLst/>
            </a:prstGeom>
            <a:noFill/>
          </p:spPr>
          <p:txBody>
            <a:bodyPr wrap="square" rtlCol="0">
              <a:spAutoFit/>
            </a:bodyPr>
            <a:lstStyle/>
            <a:p>
              <a:pPr algn="ctr"/>
              <a:r>
                <a:rPr lang="en-US" sz="2800" b="1" dirty="0" err="1">
                  <a:solidFill>
                    <a:srgbClr val="002060"/>
                  </a:solidFill>
                </a:rPr>
                <a:t>Lễ</a:t>
              </a:r>
              <a:r>
                <a:rPr lang="en-US" sz="2800" b="1" dirty="0">
                  <a:solidFill>
                    <a:srgbClr val="002060"/>
                  </a:solidFill>
                </a:rPr>
                <a:t> </a:t>
              </a:r>
              <a:r>
                <a:rPr lang="en-US" sz="2800" b="1" dirty="0" err="1">
                  <a:solidFill>
                    <a:srgbClr val="002060"/>
                  </a:solidFill>
                </a:rPr>
                <a:t>Giáng</a:t>
              </a:r>
              <a:r>
                <a:rPr lang="en-US" sz="2800" b="1" dirty="0">
                  <a:solidFill>
                    <a:srgbClr val="002060"/>
                  </a:solidFill>
                </a:rPr>
                <a:t> </a:t>
              </a:r>
              <a:r>
                <a:rPr lang="en-US" sz="2800" b="1" dirty="0" err="1">
                  <a:solidFill>
                    <a:srgbClr val="002060"/>
                  </a:solidFill>
                </a:rPr>
                <a:t>sinh</a:t>
              </a:r>
              <a:endParaRPr lang="en-US" sz="2800" b="1" dirty="0">
                <a:solidFill>
                  <a:srgbClr val="002060"/>
                </a:solidFill>
              </a:endParaRPr>
            </a:p>
          </p:txBody>
        </p:sp>
      </p:grpSp>
      <p:grpSp>
        <p:nvGrpSpPr>
          <p:cNvPr id="44" name="Group 43">
            <a:extLst>
              <a:ext uri="{FF2B5EF4-FFF2-40B4-BE49-F238E27FC236}">
                <a16:creationId xmlns:a16="http://schemas.microsoft.com/office/drawing/2014/main" xmlns="" id="{548B1E83-2772-5073-E06E-0421AFC5CA24}"/>
              </a:ext>
            </a:extLst>
          </p:cNvPr>
          <p:cNvGrpSpPr/>
          <p:nvPr/>
        </p:nvGrpSpPr>
        <p:grpSpPr>
          <a:xfrm>
            <a:off x="3130309" y="1185012"/>
            <a:ext cx="2651760" cy="2708659"/>
            <a:chOff x="3130309" y="1185012"/>
            <a:chExt cx="2651760" cy="2708659"/>
          </a:xfrm>
        </p:grpSpPr>
        <p:pic>
          <p:nvPicPr>
            <p:cNvPr id="11" name="Picture 10" descr="A person holding a bouquet of flowers and a group of children&#10;&#10;Description automatically generated">
              <a:extLst>
                <a:ext uri="{FF2B5EF4-FFF2-40B4-BE49-F238E27FC236}">
                  <a16:creationId xmlns:a16="http://schemas.microsoft.com/office/drawing/2014/main" xmlns="" id="{EB6C870C-2AE8-9B32-9BA6-AB1FB589F780}"/>
                </a:ext>
              </a:extLst>
            </p:cNvPr>
            <p:cNvPicPr>
              <a:picLocks noChangeAspect="1"/>
            </p:cNvPicPr>
            <p:nvPr/>
          </p:nvPicPr>
          <p:blipFill rotWithShape="1">
            <a:blip r:embed="rId6">
              <a:extLst>
                <a:ext uri="{28A0092B-C50C-407E-A947-70E740481C1C}">
                  <a14:useLocalDpi xmlns:a14="http://schemas.microsoft.com/office/drawing/2010/main" val="0"/>
                </a:ext>
              </a:extLst>
            </a:blip>
            <a:srcRect l="32649" t="-489" r="14851" b="489"/>
            <a:stretch/>
          </p:blipFill>
          <p:spPr>
            <a:xfrm>
              <a:off x="3358909" y="1185012"/>
              <a:ext cx="2194560" cy="2194560"/>
            </a:xfrm>
            <a:prstGeom prst="rect">
              <a:avLst/>
            </a:prstGeom>
          </p:spPr>
        </p:pic>
        <p:sp>
          <p:nvSpPr>
            <p:cNvPr id="4" name="TextBox 3">
              <a:extLst>
                <a:ext uri="{FF2B5EF4-FFF2-40B4-BE49-F238E27FC236}">
                  <a16:creationId xmlns:a16="http://schemas.microsoft.com/office/drawing/2014/main" xmlns="" id="{024AF106-3760-970E-472A-0B2E8E364E58}"/>
                </a:ext>
              </a:extLst>
            </p:cNvPr>
            <p:cNvSpPr txBox="1"/>
            <p:nvPr/>
          </p:nvSpPr>
          <p:spPr>
            <a:xfrm>
              <a:off x="3130309" y="3370451"/>
              <a:ext cx="2651760" cy="523220"/>
            </a:xfrm>
            <a:prstGeom prst="rect">
              <a:avLst/>
            </a:prstGeom>
            <a:noFill/>
          </p:spPr>
          <p:txBody>
            <a:bodyPr wrap="square" rtlCol="0">
              <a:spAutoFit/>
            </a:bodyPr>
            <a:lstStyle/>
            <a:p>
              <a:pPr algn="ctr"/>
              <a:r>
                <a:rPr lang="en-US" sz="2800" b="1" dirty="0" err="1">
                  <a:solidFill>
                    <a:srgbClr val="002060"/>
                  </a:solidFill>
                </a:rPr>
                <a:t>Ngày</a:t>
              </a:r>
              <a:r>
                <a:rPr lang="en-US" sz="2800" b="1" dirty="0">
                  <a:solidFill>
                    <a:srgbClr val="002060"/>
                  </a:solidFill>
                </a:rPr>
                <a:t> </a:t>
              </a:r>
              <a:r>
                <a:rPr lang="en-US" sz="2800" b="1" dirty="0" err="1">
                  <a:solidFill>
                    <a:srgbClr val="002060"/>
                  </a:solidFill>
                </a:rPr>
                <a:t>Nhà</a:t>
              </a:r>
              <a:r>
                <a:rPr lang="en-US" sz="2800" b="1" dirty="0">
                  <a:solidFill>
                    <a:srgbClr val="002060"/>
                  </a:solidFill>
                </a:rPr>
                <a:t> </a:t>
              </a:r>
              <a:r>
                <a:rPr lang="en-US" sz="2800" b="1" dirty="0" err="1">
                  <a:solidFill>
                    <a:srgbClr val="002060"/>
                  </a:solidFill>
                </a:rPr>
                <a:t>giáo</a:t>
              </a:r>
              <a:endParaRPr lang="en-US" sz="2800" b="1" dirty="0">
                <a:solidFill>
                  <a:srgbClr val="002060"/>
                </a:solidFill>
              </a:endParaRPr>
            </a:p>
          </p:txBody>
        </p:sp>
      </p:grpSp>
      <p:grpSp>
        <p:nvGrpSpPr>
          <p:cNvPr id="46" name="Group 45">
            <a:extLst>
              <a:ext uri="{FF2B5EF4-FFF2-40B4-BE49-F238E27FC236}">
                <a16:creationId xmlns:a16="http://schemas.microsoft.com/office/drawing/2014/main" xmlns="" id="{366EB9CD-EB6A-2A43-2CC9-3F2085BCFFBC}"/>
              </a:ext>
            </a:extLst>
          </p:cNvPr>
          <p:cNvGrpSpPr/>
          <p:nvPr/>
        </p:nvGrpSpPr>
        <p:grpSpPr>
          <a:xfrm>
            <a:off x="3130309" y="3969601"/>
            <a:ext cx="2651760" cy="2720253"/>
            <a:chOff x="3130309" y="3969601"/>
            <a:chExt cx="2651760" cy="2720253"/>
          </a:xfrm>
        </p:grpSpPr>
        <p:pic>
          <p:nvPicPr>
            <p:cNvPr id="8" name="Picture 7" descr="A drawing of a family eating&#10;&#10;Description automatically generated">
              <a:extLst>
                <a:ext uri="{FF2B5EF4-FFF2-40B4-BE49-F238E27FC236}">
                  <a16:creationId xmlns:a16="http://schemas.microsoft.com/office/drawing/2014/main" xmlns="" id="{707F8786-F9DF-5EBF-9E89-A44551D4113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512" t="498" r="23854" b="-498"/>
            <a:stretch/>
          </p:blipFill>
          <p:spPr>
            <a:xfrm>
              <a:off x="3358909" y="3969601"/>
              <a:ext cx="2194560" cy="2194560"/>
            </a:xfrm>
            <a:prstGeom prst="rect">
              <a:avLst/>
            </a:prstGeom>
          </p:spPr>
        </p:pic>
        <p:sp>
          <p:nvSpPr>
            <p:cNvPr id="7" name="TextBox 6">
              <a:extLst>
                <a:ext uri="{FF2B5EF4-FFF2-40B4-BE49-F238E27FC236}">
                  <a16:creationId xmlns:a16="http://schemas.microsoft.com/office/drawing/2014/main" xmlns="" id="{A7BDA267-0558-1A60-CC16-2C740400C856}"/>
                </a:ext>
              </a:extLst>
            </p:cNvPr>
            <p:cNvSpPr txBox="1"/>
            <p:nvPr/>
          </p:nvSpPr>
          <p:spPr>
            <a:xfrm>
              <a:off x="3130309" y="6166634"/>
              <a:ext cx="2651760" cy="523220"/>
            </a:xfrm>
            <a:prstGeom prst="rect">
              <a:avLst/>
            </a:prstGeom>
            <a:noFill/>
          </p:spPr>
          <p:txBody>
            <a:bodyPr wrap="square" rtlCol="0">
              <a:spAutoFit/>
            </a:bodyPr>
            <a:lstStyle/>
            <a:p>
              <a:pPr algn="ctr"/>
              <a:r>
                <a:rPr lang="en-US" sz="2800" b="1" dirty="0" err="1">
                  <a:solidFill>
                    <a:srgbClr val="002060"/>
                  </a:solidFill>
                </a:rPr>
                <a:t>Tết</a:t>
              </a:r>
              <a:r>
                <a:rPr lang="en-US" sz="2800" b="1" dirty="0">
                  <a:solidFill>
                    <a:srgbClr val="002060"/>
                  </a:solidFill>
                </a:rPr>
                <a:t> </a:t>
              </a:r>
              <a:r>
                <a:rPr lang="en-US" sz="2800" b="1" dirty="0" err="1">
                  <a:solidFill>
                    <a:srgbClr val="002060"/>
                  </a:solidFill>
                </a:rPr>
                <a:t>Nguyên</a:t>
              </a:r>
              <a:r>
                <a:rPr lang="en-US" sz="2800" b="1" dirty="0">
                  <a:solidFill>
                    <a:srgbClr val="002060"/>
                  </a:solidFill>
                </a:rPr>
                <a:t> </a:t>
              </a:r>
              <a:r>
                <a:rPr lang="en-US" sz="2800" b="1" dirty="0" err="1">
                  <a:solidFill>
                    <a:srgbClr val="002060"/>
                  </a:solidFill>
                </a:rPr>
                <a:t>Đán</a:t>
              </a:r>
              <a:endParaRPr lang="en-US" sz="2800" b="1" dirty="0">
                <a:solidFill>
                  <a:srgbClr val="002060"/>
                </a:solidFill>
              </a:endParaRPr>
            </a:p>
          </p:txBody>
        </p:sp>
      </p:grpSp>
      <p:sp>
        <p:nvSpPr>
          <p:cNvPr id="35" name="Rectangle: Rounded Corners 34">
            <a:extLst>
              <a:ext uri="{FF2B5EF4-FFF2-40B4-BE49-F238E27FC236}">
                <a16:creationId xmlns:a16="http://schemas.microsoft.com/office/drawing/2014/main" xmlns="" id="{883A9017-FD89-6C16-2992-CA6A34F55A48}"/>
              </a:ext>
            </a:extLst>
          </p:cNvPr>
          <p:cNvSpPr/>
          <p:nvPr/>
        </p:nvSpPr>
        <p:spPr>
          <a:xfrm>
            <a:off x="6096001" y="838528"/>
            <a:ext cx="5433615" cy="914400"/>
          </a:xfrm>
          <a:custGeom>
            <a:avLst/>
            <a:gdLst>
              <a:gd name="connsiteX0" fmla="*/ 0 w 5433615"/>
              <a:gd name="connsiteY0" fmla="*/ 206609 h 914400"/>
              <a:gd name="connsiteX1" fmla="*/ 206609 w 5433615"/>
              <a:gd name="connsiteY1" fmla="*/ 0 h 914400"/>
              <a:gd name="connsiteX2" fmla="*/ 884363 w 5433615"/>
              <a:gd name="connsiteY2" fmla="*/ 0 h 914400"/>
              <a:gd name="connsiteX3" fmla="*/ 1361300 w 5433615"/>
              <a:gd name="connsiteY3" fmla="*/ 0 h 914400"/>
              <a:gd name="connsiteX4" fmla="*/ 1888442 w 5433615"/>
              <a:gd name="connsiteY4" fmla="*/ 0 h 914400"/>
              <a:gd name="connsiteX5" fmla="*/ 2515992 w 5433615"/>
              <a:gd name="connsiteY5" fmla="*/ 0 h 914400"/>
              <a:gd name="connsiteX6" fmla="*/ 2992929 w 5433615"/>
              <a:gd name="connsiteY6" fmla="*/ 0 h 914400"/>
              <a:gd name="connsiteX7" fmla="*/ 3469867 w 5433615"/>
              <a:gd name="connsiteY7" fmla="*/ 0 h 914400"/>
              <a:gd name="connsiteX8" fmla="*/ 3997009 w 5433615"/>
              <a:gd name="connsiteY8" fmla="*/ 0 h 914400"/>
              <a:gd name="connsiteX9" fmla="*/ 4624558 w 5433615"/>
              <a:gd name="connsiteY9" fmla="*/ 0 h 914400"/>
              <a:gd name="connsiteX10" fmla="*/ 5227006 w 5433615"/>
              <a:gd name="connsiteY10" fmla="*/ 0 h 914400"/>
              <a:gd name="connsiteX11" fmla="*/ 5433615 w 5433615"/>
              <a:gd name="connsiteY11" fmla="*/ 206609 h 914400"/>
              <a:gd name="connsiteX12" fmla="*/ 5433615 w 5433615"/>
              <a:gd name="connsiteY12" fmla="*/ 707791 h 914400"/>
              <a:gd name="connsiteX13" fmla="*/ 5227006 w 5433615"/>
              <a:gd name="connsiteY13" fmla="*/ 914400 h 914400"/>
              <a:gd name="connsiteX14" fmla="*/ 4499048 w 5433615"/>
              <a:gd name="connsiteY14" fmla="*/ 914400 h 914400"/>
              <a:gd name="connsiteX15" fmla="*/ 3871499 w 5433615"/>
              <a:gd name="connsiteY15" fmla="*/ 914400 h 914400"/>
              <a:gd name="connsiteX16" fmla="*/ 3143541 w 5433615"/>
              <a:gd name="connsiteY16" fmla="*/ 914400 h 914400"/>
              <a:gd name="connsiteX17" fmla="*/ 2616400 w 5433615"/>
              <a:gd name="connsiteY17" fmla="*/ 914400 h 914400"/>
              <a:gd name="connsiteX18" fmla="*/ 1888442 w 5433615"/>
              <a:gd name="connsiteY18" fmla="*/ 914400 h 914400"/>
              <a:gd name="connsiteX19" fmla="*/ 1260892 w 5433615"/>
              <a:gd name="connsiteY19" fmla="*/ 914400 h 914400"/>
              <a:gd name="connsiteX20" fmla="*/ 206609 w 5433615"/>
              <a:gd name="connsiteY20" fmla="*/ 914400 h 914400"/>
              <a:gd name="connsiteX21" fmla="*/ 0 w 5433615"/>
              <a:gd name="connsiteY21" fmla="*/ 707791 h 914400"/>
              <a:gd name="connsiteX22" fmla="*/ 0 w 5433615"/>
              <a:gd name="connsiteY22" fmla="*/ 2066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3615" h="914400" fill="none" extrusionOk="0">
                <a:moveTo>
                  <a:pt x="0" y="206609"/>
                </a:moveTo>
                <a:cubicBezTo>
                  <a:pt x="-27970" y="90050"/>
                  <a:pt x="84767" y="18654"/>
                  <a:pt x="206609" y="0"/>
                </a:cubicBezTo>
                <a:cubicBezTo>
                  <a:pt x="480105" y="3541"/>
                  <a:pt x="623920" y="9175"/>
                  <a:pt x="884363" y="0"/>
                </a:cubicBezTo>
                <a:cubicBezTo>
                  <a:pt x="1144806" y="-9175"/>
                  <a:pt x="1146354" y="-8354"/>
                  <a:pt x="1361300" y="0"/>
                </a:cubicBezTo>
                <a:cubicBezTo>
                  <a:pt x="1576246" y="8354"/>
                  <a:pt x="1639707" y="23427"/>
                  <a:pt x="1888442" y="0"/>
                </a:cubicBezTo>
                <a:cubicBezTo>
                  <a:pt x="2137177" y="-23427"/>
                  <a:pt x="2384149" y="-7356"/>
                  <a:pt x="2515992" y="0"/>
                </a:cubicBezTo>
                <a:cubicBezTo>
                  <a:pt x="2647835" y="7356"/>
                  <a:pt x="2860664" y="-2452"/>
                  <a:pt x="2992929" y="0"/>
                </a:cubicBezTo>
                <a:cubicBezTo>
                  <a:pt x="3125194" y="2452"/>
                  <a:pt x="3303925" y="22969"/>
                  <a:pt x="3469867" y="0"/>
                </a:cubicBezTo>
                <a:cubicBezTo>
                  <a:pt x="3635809" y="-22969"/>
                  <a:pt x="3757377" y="15427"/>
                  <a:pt x="3997009" y="0"/>
                </a:cubicBezTo>
                <a:cubicBezTo>
                  <a:pt x="4236641" y="-15427"/>
                  <a:pt x="4335947" y="5012"/>
                  <a:pt x="4624558" y="0"/>
                </a:cubicBezTo>
                <a:cubicBezTo>
                  <a:pt x="4913169" y="-5012"/>
                  <a:pt x="5077250" y="-7799"/>
                  <a:pt x="5227006" y="0"/>
                </a:cubicBezTo>
                <a:cubicBezTo>
                  <a:pt x="5351773" y="1093"/>
                  <a:pt x="5423266" y="79629"/>
                  <a:pt x="5433615" y="206609"/>
                </a:cubicBezTo>
                <a:cubicBezTo>
                  <a:pt x="5442553" y="315262"/>
                  <a:pt x="5436009" y="492986"/>
                  <a:pt x="5433615" y="707791"/>
                </a:cubicBezTo>
                <a:cubicBezTo>
                  <a:pt x="5424283" y="802010"/>
                  <a:pt x="5346730" y="903602"/>
                  <a:pt x="5227006" y="914400"/>
                </a:cubicBezTo>
                <a:cubicBezTo>
                  <a:pt x="5058062" y="878794"/>
                  <a:pt x="4674051" y="949982"/>
                  <a:pt x="4499048" y="914400"/>
                </a:cubicBezTo>
                <a:cubicBezTo>
                  <a:pt x="4324045" y="878818"/>
                  <a:pt x="4053756" y="915524"/>
                  <a:pt x="3871499" y="914400"/>
                </a:cubicBezTo>
                <a:cubicBezTo>
                  <a:pt x="3689242" y="913276"/>
                  <a:pt x="3352473" y="950691"/>
                  <a:pt x="3143541" y="914400"/>
                </a:cubicBezTo>
                <a:cubicBezTo>
                  <a:pt x="2934609" y="878109"/>
                  <a:pt x="2837268" y="889264"/>
                  <a:pt x="2616400" y="914400"/>
                </a:cubicBezTo>
                <a:cubicBezTo>
                  <a:pt x="2395532" y="939536"/>
                  <a:pt x="2083058" y="878814"/>
                  <a:pt x="1888442" y="914400"/>
                </a:cubicBezTo>
                <a:cubicBezTo>
                  <a:pt x="1693826" y="949986"/>
                  <a:pt x="1386460" y="903765"/>
                  <a:pt x="1260892" y="914400"/>
                </a:cubicBezTo>
                <a:cubicBezTo>
                  <a:pt x="1135324" y="925036"/>
                  <a:pt x="606513" y="945363"/>
                  <a:pt x="206609" y="914400"/>
                </a:cubicBezTo>
                <a:cubicBezTo>
                  <a:pt x="101596" y="908985"/>
                  <a:pt x="-19205" y="831465"/>
                  <a:pt x="0" y="707791"/>
                </a:cubicBezTo>
                <a:cubicBezTo>
                  <a:pt x="-16578" y="535592"/>
                  <a:pt x="-16590" y="384431"/>
                  <a:pt x="0" y="206609"/>
                </a:cubicBezTo>
                <a:close/>
              </a:path>
              <a:path w="5433615" h="914400" stroke="0" extrusionOk="0">
                <a:moveTo>
                  <a:pt x="0" y="206609"/>
                </a:moveTo>
                <a:cubicBezTo>
                  <a:pt x="-11796" y="104883"/>
                  <a:pt x="93439" y="3962"/>
                  <a:pt x="206609" y="0"/>
                </a:cubicBezTo>
                <a:cubicBezTo>
                  <a:pt x="397869" y="-19028"/>
                  <a:pt x="604318" y="-26062"/>
                  <a:pt x="733751" y="0"/>
                </a:cubicBezTo>
                <a:cubicBezTo>
                  <a:pt x="863184" y="26062"/>
                  <a:pt x="1175967" y="28125"/>
                  <a:pt x="1311096" y="0"/>
                </a:cubicBezTo>
                <a:cubicBezTo>
                  <a:pt x="1446225" y="-28125"/>
                  <a:pt x="1613370" y="-12063"/>
                  <a:pt x="1788034" y="0"/>
                </a:cubicBezTo>
                <a:cubicBezTo>
                  <a:pt x="1962698" y="12063"/>
                  <a:pt x="2228916" y="-11398"/>
                  <a:pt x="2465788" y="0"/>
                </a:cubicBezTo>
                <a:cubicBezTo>
                  <a:pt x="2702660" y="11398"/>
                  <a:pt x="2843234" y="-15642"/>
                  <a:pt x="2942725" y="0"/>
                </a:cubicBezTo>
                <a:cubicBezTo>
                  <a:pt x="3042216" y="15642"/>
                  <a:pt x="3430320" y="-544"/>
                  <a:pt x="3570275" y="0"/>
                </a:cubicBezTo>
                <a:cubicBezTo>
                  <a:pt x="3710230" y="544"/>
                  <a:pt x="3958253" y="-10984"/>
                  <a:pt x="4097417" y="0"/>
                </a:cubicBezTo>
                <a:cubicBezTo>
                  <a:pt x="4236581" y="10984"/>
                  <a:pt x="4484209" y="1306"/>
                  <a:pt x="4624558" y="0"/>
                </a:cubicBezTo>
                <a:cubicBezTo>
                  <a:pt x="4764907" y="-1306"/>
                  <a:pt x="5030841" y="16975"/>
                  <a:pt x="5227006" y="0"/>
                </a:cubicBezTo>
                <a:cubicBezTo>
                  <a:pt x="5331967" y="-24073"/>
                  <a:pt x="5449913" y="97263"/>
                  <a:pt x="5433615" y="206609"/>
                </a:cubicBezTo>
                <a:cubicBezTo>
                  <a:pt x="5452811" y="419365"/>
                  <a:pt x="5429600" y="468300"/>
                  <a:pt x="5433615" y="707791"/>
                </a:cubicBezTo>
                <a:cubicBezTo>
                  <a:pt x="5411892" y="824899"/>
                  <a:pt x="5350114" y="915980"/>
                  <a:pt x="5227006" y="914400"/>
                </a:cubicBezTo>
                <a:cubicBezTo>
                  <a:pt x="4961759" y="909764"/>
                  <a:pt x="4779653" y="893260"/>
                  <a:pt x="4649660" y="914400"/>
                </a:cubicBezTo>
                <a:cubicBezTo>
                  <a:pt x="4519667" y="935540"/>
                  <a:pt x="4286539" y="891597"/>
                  <a:pt x="4072315" y="914400"/>
                </a:cubicBezTo>
                <a:cubicBezTo>
                  <a:pt x="3858091" y="937203"/>
                  <a:pt x="3793018" y="923218"/>
                  <a:pt x="3545173" y="914400"/>
                </a:cubicBezTo>
                <a:cubicBezTo>
                  <a:pt x="3297328" y="905582"/>
                  <a:pt x="3137836" y="931220"/>
                  <a:pt x="2967827" y="914400"/>
                </a:cubicBezTo>
                <a:cubicBezTo>
                  <a:pt x="2797818" y="897580"/>
                  <a:pt x="2541023" y="918111"/>
                  <a:pt x="2290074" y="914400"/>
                </a:cubicBezTo>
                <a:cubicBezTo>
                  <a:pt x="2039125" y="910689"/>
                  <a:pt x="1956427" y="917385"/>
                  <a:pt x="1762932" y="914400"/>
                </a:cubicBezTo>
                <a:cubicBezTo>
                  <a:pt x="1569437" y="911415"/>
                  <a:pt x="1313352" y="928232"/>
                  <a:pt x="1034975" y="914400"/>
                </a:cubicBezTo>
                <a:cubicBezTo>
                  <a:pt x="756598" y="900568"/>
                  <a:pt x="586205" y="896046"/>
                  <a:pt x="206609" y="914400"/>
                </a:cubicBezTo>
                <a:cubicBezTo>
                  <a:pt x="72700" y="905076"/>
                  <a:pt x="18804" y="826054"/>
                  <a:pt x="0" y="707791"/>
                </a:cubicBezTo>
                <a:cubicBezTo>
                  <a:pt x="12738" y="494182"/>
                  <a:pt x="331" y="330343"/>
                  <a:pt x="0" y="20660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900" b="1" dirty="0" err="1">
                <a:solidFill>
                  <a:schemeClr val="tx2">
                    <a:lumMod val="75000"/>
                  </a:schemeClr>
                </a:solidFill>
              </a:rPr>
              <a:t>Đó</a:t>
            </a:r>
            <a:r>
              <a:rPr lang="en-US" sz="2900" b="1" dirty="0">
                <a:solidFill>
                  <a:schemeClr val="tx2">
                    <a:lumMod val="75000"/>
                  </a:schemeClr>
                </a:solidFill>
              </a:rPr>
              <a:t> </a:t>
            </a:r>
            <a:r>
              <a:rPr lang="en-US" sz="2900" b="1" dirty="0" err="1">
                <a:solidFill>
                  <a:schemeClr val="tx2">
                    <a:lumMod val="75000"/>
                  </a:schemeClr>
                </a:solidFill>
              </a:rPr>
              <a:t>là</a:t>
            </a:r>
            <a:r>
              <a:rPr lang="en-US" sz="2900" b="1" dirty="0">
                <a:solidFill>
                  <a:schemeClr val="tx2">
                    <a:lumMod val="75000"/>
                  </a:schemeClr>
                </a:solidFill>
              </a:rPr>
              <a:t> </a:t>
            </a:r>
            <a:r>
              <a:rPr lang="en-US" sz="2900" b="1" dirty="0" err="1">
                <a:solidFill>
                  <a:schemeClr val="tx2">
                    <a:lumMod val="75000"/>
                  </a:schemeClr>
                </a:solidFill>
              </a:rPr>
              <a:t>ngày</a:t>
            </a:r>
            <a:r>
              <a:rPr lang="en-US" sz="2900" b="1" dirty="0">
                <a:solidFill>
                  <a:schemeClr val="tx2">
                    <a:lumMod val="75000"/>
                  </a:schemeClr>
                </a:solidFill>
              </a:rPr>
              <a:t> </a:t>
            </a:r>
            <a:r>
              <a:rPr lang="en-US" sz="2900" b="1" dirty="0" err="1">
                <a:solidFill>
                  <a:schemeClr val="tx2">
                    <a:lumMod val="75000"/>
                  </a:schemeClr>
                </a:solidFill>
              </a:rPr>
              <a:t>hội</a:t>
            </a:r>
            <a:r>
              <a:rPr lang="en-US" sz="2900" b="1" dirty="0">
                <a:solidFill>
                  <a:schemeClr val="tx2">
                    <a:lumMod val="75000"/>
                  </a:schemeClr>
                </a:solidFill>
              </a:rPr>
              <a:t> </a:t>
            </a:r>
            <a:r>
              <a:rPr lang="en-US" sz="2900" b="1" dirty="0" err="1">
                <a:solidFill>
                  <a:schemeClr val="tx2">
                    <a:lumMod val="75000"/>
                  </a:schemeClr>
                </a:solidFill>
              </a:rPr>
              <a:t>nào</a:t>
            </a:r>
            <a:r>
              <a:rPr lang="en-US" sz="2900" b="1" dirty="0">
                <a:solidFill>
                  <a:schemeClr val="tx2">
                    <a:lumMod val="75000"/>
                  </a:schemeClr>
                </a:solidFill>
              </a:rPr>
              <a:t>?</a:t>
            </a:r>
          </a:p>
        </p:txBody>
      </p:sp>
      <p:sp>
        <p:nvSpPr>
          <p:cNvPr id="36" name="Rectangle: Rounded Corners 35">
            <a:extLst>
              <a:ext uri="{FF2B5EF4-FFF2-40B4-BE49-F238E27FC236}">
                <a16:creationId xmlns:a16="http://schemas.microsoft.com/office/drawing/2014/main" xmlns="" id="{B8B16B18-EF88-F31D-C8A1-F175DF151834}"/>
              </a:ext>
            </a:extLst>
          </p:cNvPr>
          <p:cNvSpPr/>
          <p:nvPr/>
        </p:nvSpPr>
        <p:spPr>
          <a:xfrm>
            <a:off x="6111331" y="1979478"/>
            <a:ext cx="5433615" cy="914400"/>
          </a:xfrm>
          <a:custGeom>
            <a:avLst/>
            <a:gdLst>
              <a:gd name="connsiteX0" fmla="*/ 0 w 5433615"/>
              <a:gd name="connsiteY0" fmla="*/ 206609 h 914400"/>
              <a:gd name="connsiteX1" fmla="*/ 206609 w 5433615"/>
              <a:gd name="connsiteY1" fmla="*/ 0 h 914400"/>
              <a:gd name="connsiteX2" fmla="*/ 884363 w 5433615"/>
              <a:gd name="connsiteY2" fmla="*/ 0 h 914400"/>
              <a:gd name="connsiteX3" fmla="*/ 1361300 w 5433615"/>
              <a:gd name="connsiteY3" fmla="*/ 0 h 914400"/>
              <a:gd name="connsiteX4" fmla="*/ 1888442 w 5433615"/>
              <a:gd name="connsiteY4" fmla="*/ 0 h 914400"/>
              <a:gd name="connsiteX5" fmla="*/ 2515992 w 5433615"/>
              <a:gd name="connsiteY5" fmla="*/ 0 h 914400"/>
              <a:gd name="connsiteX6" fmla="*/ 2992929 w 5433615"/>
              <a:gd name="connsiteY6" fmla="*/ 0 h 914400"/>
              <a:gd name="connsiteX7" fmla="*/ 3469867 w 5433615"/>
              <a:gd name="connsiteY7" fmla="*/ 0 h 914400"/>
              <a:gd name="connsiteX8" fmla="*/ 3997009 w 5433615"/>
              <a:gd name="connsiteY8" fmla="*/ 0 h 914400"/>
              <a:gd name="connsiteX9" fmla="*/ 4624558 w 5433615"/>
              <a:gd name="connsiteY9" fmla="*/ 0 h 914400"/>
              <a:gd name="connsiteX10" fmla="*/ 5227006 w 5433615"/>
              <a:gd name="connsiteY10" fmla="*/ 0 h 914400"/>
              <a:gd name="connsiteX11" fmla="*/ 5433615 w 5433615"/>
              <a:gd name="connsiteY11" fmla="*/ 206609 h 914400"/>
              <a:gd name="connsiteX12" fmla="*/ 5433615 w 5433615"/>
              <a:gd name="connsiteY12" fmla="*/ 707791 h 914400"/>
              <a:gd name="connsiteX13" fmla="*/ 5227006 w 5433615"/>
              <a:gd name="connsiteY13" fmla="*/ 914400 h 914400"/>
              <a:gd name="connsiteX14" fmla="*/ 4499048 w 5433615"/>
              <a:gd name="connsiteY14" fmla="*/ 914400 h 914400"/>
              <a:gd name="connsiteX15" fmla="*/ 3871499 w 5433615"/>
              <a:gd name="connsiteY15" fmla="*/ 914400 h 914400"/>
              <a:gd name="connsiteX16" fmla="*/ 3143541 w 5433615"/>
              <a:gd name="connsiteY16" fmla="*/ 914400 h 914400"/>
              <a:gd name="connsiteX17" fmla="*/ 2616400 w 5433615"/>
              <a:gd name="connsiteY17" fmla="*/ 914400 h 914400"/>
              <a:gd name="connsiteX18" fmla="*/ 1888442 w 5433615"/>
              <a:gd name="connsiteY18" fmla="*/ 914400 h 914400"/>
              <a:gd name="connsiteX19" fmla="*/ 1260892 w 5433615"/>
              <a:gd name="connsiteY19" fmla="*/ 914400 h 914400"/>
              <a:gd name="connsiteX20" fmla="*/ 206609 w 5433615"/>
              <a:gd name="connsiteY20" fmla="*/ 914400 h 914400"/>
              <a:gd name="connsiteX21" fmla="*/ 0 w 5433615"/>
              <a:gd name="connsiteY21" fmla="*/ 707791 h 914400"/>
              <a:gd name="connsiteX22" fmla="*/ 0 w 5433615"/>
              <a:gd name="connsiteY22" fmla="*/ 2066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3615" h="914400" fill="none" extrusionOk="0">
                <a:moveTo>
                  <a:pt x="0" y="206609"/>
                </a:moveTo>
                <a:cubicBezTo>
                  <a:pt x="-27970" y="90050"/>
                  <a:pt x="84767" y="18654"/>
                  <a:pt x="206609" y="0"/>
                </a:cubicBezTo>
                <a:cubicBezTo>
                  <a:pt x="480105" y="3541"/>
                  <a:pt x="623920" y="9175"/>
                  <a:pt x="884363" y="0"/>
                </a:cubicBezTo>
                <a:cubicBezTo>
                  <a:pt x="1144806" y="-9175"/>
                  <a:pt x="1146354" y="-8354"/>
                  <a:pt x="1361300" y="0"/>
                </a:cubicBezTo>
                <a:cubicBezTo>
                  <a:pt x="1576246" y="8354"/>
                  <a:pt x="1639707" y="23427"/>
                  <a:pt x="1888442" y="0"/>
                </a:cubicBezTo>
                <a:cubicBezTo>
                  <a:pt x="2137177" y="-23427"/>
                  <a:pt x="2384149" y="-7356"/>
                  <a:pt x="2515992" y="0"/>
                </a:cubicBezTo>
                <a:cubicBezTo>
                  <a:pt x="2647835" y="7356"/>
                  <a:pt x="2860664" y="-2452"/>
                  <a:pt x="2992929" y="0"/>
                </a:cubicBezTo>
                <a:cubicBezTo>
                  <a:pt x="3125194" y="2452"/>
                  <a:pt x="3303925" y="22969"/>
                  <a:pt x="3469867" y="0"/>
                </a:cubicBezTo>
                <a:cubicBezTo>
                  <a:pt x="3635809" y="-22969"/>
                  <a:pt x="3757377" y="15427"/>
                  <a:pt x="3997009" y="0"/>
                </a:cubicBezTo>
                <a:cubicBezTo>
                  <a:pt x="4236641" y="-15427"/>
                  <a:pt x="4335947" y="5012"/>
                  <a:pt x="4624558" y="0"/>
                </a:cubicBezTo>
                <a:cubicBezTo>
                  <a:pt x="4913169" y="-5012"/>
                  <a:pt x="5077250" y="-7799"/>
                  <a:pt x="5227006" y="0"/>
                </a:cubicBezTo>
                <a:cubicBezTo>
                  <a:pt x="5351773" y="1093"/>
                  <a:pt x="5423266" y="79629"/>
                  <a:pt x="5433615" y="206609"/>
                </a:cubicBezTo>
                <a:cubicBezTo>
                  <a:pt x="5442553" y="315262"/>
                  <a:pt x="5436009" y="492986"/>
                  <a:pt x="5433615" y="707791"/>
                </a:cubicBezTo>
                <a:cubicBezTo>
                  <a:pt x="5424283" y="802010"/>
                  <a:pt x="5346730" y="903602"/>
                  <a:pt x="5227006" y="914400"/>
                </a:cubicBezTo>
                <a:cubicBezTo>
                  <a:pt x="5058062" y="878794"/>
                  <a:pt x="4674051" y="949982"/>
                  <a:pt x="4499048" y="914400"/>
                </a:cubicBezTo>
                <a:cubicBezTo>
                  <a:pt x="4324045" y="878818"/>
                  <a:pt x="4053756" y="915524"/>
                  <a:pt x="3871499" y="914400"/>
                </a:cubicBezTo>
                <a:cubicBezTo>
                  <a:pt x="3689242" y="913276"/>
                  <a:pt x="3352473" y="950691"/>
                  <a:pt x="3143541" y="914400"/>
                </a:cubicBezTo>
                <a:cubicBezTo>
                  <a:pt x="2934609" y="878109"/>
                  <a:pt x="2837268" y="889264"/>
                  <a:pt x="2616400" y="914400"/>
                </a:cubicBezTo>
                <a:cubicBezTo>
                  <a:pt x="2395532" y="939536"/>
                  <a:pt x="2083058" y="878814"/>
                  <a:pt x="1888442" y="914400"/>
                </a:cubicBezTo>
                <a:cubicBezTo>
                  <a:pt x="1693826" y="949986"/>
                  <a:pt x="1386460" y="903765"/>
                  <a:pt x="1260892" y="914400"/>
                </a:cubicBezTo>
                <a:cubicBezTo>
                  <a:pt x="1135324" y="925036"/>
                  <a:pt x="606513" y="945363"/>
                  <a:pt x="206609" y="914400"/>
                </a:cubicBezTo>
                <a:cubicBezTo>
                  <a:pt x="101596" y="908985"/>
                  <a:pt x="-19205" y="831465"/>
                  <a:pt x="0" y="707791"/>
                </a:cubicBezTo>
                <a:cubicBezTo>
                  <a:pt x="-16578" y="535592"/>
                  <a:pt x="-16590" y="384431"/>
                  <a:pt x="0" y="206609"/>
                </a:cubicBezTo>
                <a:close/>
              </a:path>
              <a:path w="5433615" h="914400" stroke="0" extrusionOk="0">
                <a:moveTo>
                  <a:pt x="0" y="206609"/>
                </a:moveTo>
                <a:cubicBezTo>
                  <a:pt x="-11796" y="104883"/>
                  <a:pt x="93439" y="3962"/>
                  <a:pt x="206609" y="0"/>
                </a:cubicBezTo>
                <a:cubicBezTo>
                  <a:pt x="397869" y="-19028"/>
                  <a:pt x="604318" y="-26062"/>
                  <a:pt x="733751" y="0"/>
                </a:cubicBezTo>
                <a:cubicBezTo>
                  <a:pt x="863184" y="26062"/>
                  <a:pt x="1175967" y="28125"/>
                  <a:pt x="1311096" y="0"/>
                </a:cubicBezTo>
                <a:cubicBezTo>
                  <a:pt x="1446225" y="-28125"/>
                  <a:pt x="1613370" y="-12063"/>
                  <a:pt x="1788034" y="0"/>
                </a:cubicBezTo>
                <a:cubicBezTo>
                  <a:pt x="1962698" y="12063"/>
                  <a:pt x="2228916" y="-11398"/>
                  <a:pt x="2465788" y="0"/>
                </a:cubicBezTo>
                <a:cubicBezTo>
                  <a:pt x="2702660" y="11398"/>
                  <a:pt x="2843234" y="-15642"/>
                  <a:pt x="2942725" y="0"/>
                </a:cubicBezTo>
                <a:cubicBezTo>
                  <a:pt x="3042216" y="15642"/>
                  <a:pt x="3430320" y="-544"/>
                  <a:pt x="3570275" y="0"/>
                </a:cubicBezTo>
                <a:cubicBezTo>
                  <a:pt x="3710230" y="544"/>
                  <a:pt x="3958253" y="-10984"/>
                  <a:pt x="4097417" y="0"/>
                </a:cubicBezTo>
                <a:cubicBezTo>
                  <a:pt x="4236581" y="10984"/>
                  <a:pt x="4484209" y="1306"/>
                  <a:pt x="4624558" y="0"/>
                </a:cubicBezTo>
                <a:cubicBezTo>
                  <a:pt x="4764907" y="-1306"/>
                  <a:pt x="5030841" y="16975"/>
                  <a:pt x="5227006" y="0"/>
                </a:cubicBezTo>
                <a:cubicBezTo>
                  <a:pt x="5331967" y="-24073"/>
                  <a:pt x="5449913" y="97263"/>
                  <a:pt x="5433615" y="206609"/>
                </a:cubicBezTo>
                <a:cubicBezTo>
                  <a:pt x="5452811" y="419365"/>
                  <a:pt x="5429600" y="468300"/>
                  <a:pt x="5433615" y="707791"/>
                </a:cubicBezTo>
                <a:cubicBezTo>
                  <a:pt x="5411892" y="824899"/>
                  <a:pt x="5350114" y="915980"/>
                  <a:pt x="5227006" y="914400"/>
                </a:cubicBezTo>
                <a:cubicBezTo>
                  <a:pt x="4961759" y="909764"/>
                  <a:pt x="4779653" y="893260"/>
                  <a:pt x="4649660" y="914400"/>
                </a:cubicBezTo>
                <a:cubicBezTo>
                  <a:pt x="4519667" y="935540"/>
                  <a:pt x="4286539" y="891597"/>
                  <a:pt x="4072315" y="914400"/>
                </a:cubicBezTo>
                <a:cubicBezTo>
                  <a:pt x="3858091" y="937203"/>
                  <a:pt x="3793018" y="923218"/>
                  <a:pt x="3545173" y="914400"/>
                </a:cubicBezTo>
                <a:cubicBezTo>
                  <a:pt x="3297328" y="905582"/>
                  <a:pt x="3137836" y="931220"/>
                  <a:pt x="2967827" y="914400"/>
                </a:cubicBezTo>
                <a:cubicBezTo>
                  <a:pt x="2797818" y="897580"/>
                  <a:pt x="2541023" y="918111"/>
                  <a:pt x="2290074" y="914400"/>
                </a:cubicBezTo>
                <a:cubicBezTo>
                  <a:pt x="2039125" y="910689"/>
                  <a:pt x="1956427" y="917385"/>
                  <a:pt x="1762932" y="914400"/>
                </a:cubicBezTo>
                <a:cubicBezTo>
                  <a:pt x="1569437" y="911415"/>
                  <a:pt x="1313352" y="928232"/>
                  <a:pt x="1034975" y="914400"/>
                </a:cubicBezTo>
                <a:cubicBezTo>
                  <a:pt x="756598" y="900568"/>
                  <a:pt x="586205" y="896046"/>
                  <a:pt x="206609" y="914400"/>
                </a:cubicBezTo>
                <a:cubicBezTo>
                  <a:pt x="72700" y="905076"/>
                  <a:pt x="18804" y="826054"/>
                  <a:pt x="0" y="707791"/>
                </a:cubicBezTo>
                <a:cubicBezTo>
                  <a:pt x="12738" y="494182"/>
                  <a:pt x="331" y="330343"/>
                  <a:pt x="0" y="206609"/>
                </a:cubicBezTo>
                <a:close/>
              </a:path>
            </a:pathLst>
          </a:custGeom>
          <a:solidFill>
            <a:srgbClr val="F8DDFF"/>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900" b="1" dirty="0" err="1">
                <a:solidFill>
                  <a:schemeClr val="tx2">
                    <a:lumMod val="75000"/>
                  </a:schemeClr>
                </a:solidFill>
              </a:rPr>
              <a:t>Ngày</a:t>
            </a:r>
            <a:r>
              <a:rPr lang="en-US" sz="2900" b="1" dirty="0">
                <a:solidFill>
                  <a:schemeClr val="tx2">
                    <a:lumMod val="75000"/>
                  </a:schemeClr>
                </a:solidFill>
              </a:rPr>
              <a:t> </a:t>
            </a:r>
            <a:r>
              <a:rPr lang="en-US" sz="2900" b="1" dirty="0" err="1">
                <a:solidFill>
                  <a:schemeClr val="tx2">
                    <a:lumMod val="75000"/>
                  </a:schemeClr>
                </a:solidFill>
              </a:rPr>
              <a:t>hội</a:t>
            </a:r>
            <a:r>
              <a:rPr lang="en-US" sz="2900" b="1" dirty="0">
                <a:solidFill>
                  <a:schemeClr val="tx2">
                    <a:lumMod val="75000"/>
                  </a:schemeClr>
                </a:solidFill>
              </a:rPr>
              <a:t> </a:t>
            </a:r>
            <a:r>
              <a:rPr lang="en-US" sz="2900" b="1" dirty="0" err="1">
                <a:solidFill>
                  <a:schemeClr val="tx2">
                    <a:lumMod val="75000"/>
                  </a:schemeClr>
                </a:solidFill>
              </a:rPr>
              <a:t>có</a:t>
            </a:r>
            <a:r>
              <a:rPr lang="en-US" sz="2900" b="1" dirty="0">
                <a:solidFill>
                  <a:schemeClr val="tx2">
                    <a:lumMod val="75000"/>
                  </a:schemeClr>
                </a:solidFill>
              </a:rPr>
              <a:t> </a:t>
            </a:r>
            <a:r>
              <a:rPr lang="en-US" sz="2900" b="1" dirty="0" err="1">
                <a:solidFill>
                  <a:schemeClr val="tx2">
                    <a:lumMod val="75000"/>
                  </a:schemeClr>
                </a:solidFill>
              </a:rPr>
              <a:t>những</a:t>
            </a:r>
            <a:r>
              <a:rPr lang="en-US" sz="2900" b="1" dirty="0">
                <a:solidFill>
                  <a:schemeClr val="tx2">
                    <a:lumMod val="75000"/>
                  </a:schemeClr>
                </a:solidFill>
              </a:rPr>
              <a:t> </a:t>
            </a:r>
            <a:r>
              <a:rPr lang="en-US" sz="2900" b="1" dirty="0" err="1">
                <a:solidFill>
                  <a:schemeClr val="tx2">
                    <a:lumMod val="75000"/>
                  </a:schemeClr>
                </a:solidFill>
              </a:rPr>
              <a:t>hoạt</a:t>
            </a:r>
            <a:r>
              <a:rPr lang="en-US" sz="2900" b="1" dirty="0">
                <a:solidFill>
                  <a:schemeClr val="tx2">
                    <a:lumMod val="75000"/>
                  </a:schemeClr>
                </a:solidFill>
              </a:rPr>
              <a:t> </a:t>
            </a:r>
            <a:r>
              <a:rPr lang="en-US" sz="2900" b="1" dirty="0" err="1">
                <a:solidFill>
                  <a:schemeClr val="tx2">
                    <a:lumMod val="75000"/>
                  </a:schemeClr>
                </a:solidFill>
              </a:rPr>
              <a:t>động</a:t>
            </a:r>
            <a:r>
              <a:rPr lang="en-US" sz="2900" b="1" dirty="0">
                <a:solidFill>
                  <a:schemeClr val="tx2">
                    <a:lumMod val="75000"/>
                  </a:schemeClr>
                </a:solidFill>
              </a:rPr>
              <a:t> </a:t>
            </a:r>
            <a:r>
              <a:rPr lang="en-US" sz="2900" b="1" dirty="0" err="1">
                <a:solidFill>
                  <a:schemeClr val="tx2">
                    <a:lumMod val="75000"/>
                  </a:schemeClr>
                </a:solidFill>
              </a:rPr>
              <a:t>gì</a:t>
            </a:r>
            <a:r>
              <a:rPr lang="en-US" sz="2900" b="1" dirty="0">
                <a:solidFill>
                  <a:schemeClr val="tx2">
                    <a:lumMod val="75000"/>
                  </a:schemeClr>
                </a:solidFill>
              </a:rPr>
              <a:t>?</a:t>
            </a:r>
          </a:p>
        </p:txBody>
      </p:sp>
      <p:sp>
        <p:nvSpPr>
          <p:cNvPr id="37" name="Rectangle: Rounded Corners 36">
            <a:extLst>
              <a:ext uri="{FF2B5EF4-FFF2-40B4-BE49-F238E27FC236}">
                <a16:creationId xmlns:a16="http://schemas.microsoft.com/office/drawing/2014/main" xmlns="" id="{322BF1A1-6BE6-C2CF-42F5-8940DBA5F98B}"/>
              </a:ext>
            </a:extLst>
          </p:cNvPr>
          <p:cNvSpPr/>
          <p:nvPr/>
        </p:nvSpPr>
        <p:spPr>
          <a:xfrm>
            <a:off x="6096000" y="3120428"/>
            <a:ext cx="5433615" cy="914400"/>
          </a:xfrm>
          <a:custGeom>
            <a:avLst/>
            <a:gdLst>
              <a:gd name="connsiteX0" fmla="*/ 0 w 5433615"/>
              <a:gd name="connsiteY0" fmla="*/ 206609 h 914400"/>
              <a:gd name="connsiteX1" fmla="*/ 206609 w 5433615"/>
              <a:gd name="connsiteY1" fmla="*/ 0 h 914400"/>
              <a:gd name="connsiteX2" fmla="*/ 884363 w 5433615"/>
              <a:gd name="connsiteY2" fmla="*/ 0 h 914400"/>
              <a:gd name="connsiteX3" fmla="*/ 1361300 w 5433615"/>
              <a:gd name="connsiteY3" fmla="*/ 0 h 914400"/>
              <a:gd name="connsiteX4" fmla="*/ 1888442 w 5433615"/>
              <a:gd name="connsiteY4" fmla="*/ 0 h 914400"/>
              <a:gd name="connsiteX5" fmla="*/ 2515992 w 5433615"/>
              <a:gd name="connsiteY5" fmla="*/ 0 h 914400"/>
              <a:gd name="connsiteX6" fmla="*/ 2992929 w 5433615"/>
              <a:gd name="connsiteY6" fmla="*/ 0 h 914400"/>
              <a:gd name="connsiteX7" fmla="*/ 3469867 w 5433615"/>
              <a:gd name="connsiteY7" fmla="*/ 0 h 914400"/>
              <a:gd name="connsiteX8" fmla="*/ 3997009 w 5433615"/>
              <a:gd name="connsiteY8" fmla="*/ 0 h 914400"/>
              <a:gd name="connsiteX9" fmla="*/ 4624558 w 5433615"/>
              <a:gd name="connsiteY9" fmla="*/ 0 h 914400"/>
              <a:gd name="connsiteX10" fmla="*/ 5227006 w 5433615"/>
              <a:gd name="connsiteY10" fmla="*/ 0 h 914400"/>
              <a:gd name="connsiteX11" fmla="*/ 5433615 w 5433615"/>
              <a:gd name="connsiteY11" fmla="*/ 206609 h 914400"/>
              <a:gd name="connsiteX12" fmla="*/ 5433615 w 5433615"/>
              <a:gd name="connsiteY12" fmla="*/ 707791 h 914400"/>
              <a:gd name="connsiteX13" fmla="*/ 5227006 w 5433615"/>
              <a:gd name="connsiteY13" fmla="*/ 914400 h 914400"/>
              <a:gd name="connsiteX14" fmla="*/ 4499048 w 5433615"/>
              <a:gd name="connsiteY14" fmla="*/ 914400 h 914400"/>
              <a:gd name="connsiteX15" fmla="*/ 3871499 w 5433615"/>
              <a:gd name="connsiteY15" fmla="*/ 914400 h 914400"/>
              <a:gd name="connsiteX16" fmla="*/ 3143541 w 5433615"/>
              <a:gd name="connsiteY16" fmla="*/ 914400 h 914400"/>
              <a:gd name="connsiteX17" fmla="*/ 2616400 w 5433615"/>
              <a:gd name="connsiteY17" fmla="*/ 914400 h 914400"/>
              <a:gd name="connsiteX18" fmla="*/ 1888442 w 5433615"/>
              <a:gd name="connsiteY18" fmla="*/ 914400 h 914400"/>
              <a:gd name="connsiteX19" fmla="*/ 1260892 w 5433615"/>
              <a:gd name="connsiteY19" fmla="*/ 914400 h 914400"/>
              <a:gd name="connsiteX20" fmla="*/ 206609 w 5433615"/>
              <a:gd name="connsiteY20" fmla="*/ 914400 h 914400"/>
              <a:gd name="connsiteX21" fmla="*/ 0 w 5433615"/>
              <a:gd name="connsiteY21" fmla="*/ 707791 h 914400"/>
              <a:gd name="connsiteX22" fmla="*/ 0 w 5433615"/>
              <a:gd name="connsiteY22" fmla="*/ 2066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3615" h="914400" fill="none" extrusionOk="0">
                <a:moveTo>
                  <a:pt x="0" y="206609"/>
                </a:moveTo>
                <a:cubicBezTo>
                  <a:pt x="-27970" y="90050"/>
                  <a:pt x="84767" y="18654"/>
                  <a:pt x="206609" y="0"/>
                </a:cubicBezTo>
                <a:cubicBezTo>
                  <a:pt x="480105" y="3541"/>
                  <a:pt x="623920" y="9175"/>
                  <a:pt x="884363" y="0"/>
                </a:cubicBezTo>
                <a:cubicBezTo>
                  <a:pt x="1144806" y="-9175"/>
                  <a:pt x="1146354" y="-8354"/>
                  <a:pt x="1361300" y="0"/>
                </a:cubicBezTo>
                <a:cubicBezTo>
                  <a:pt x="1576246" y="8354"/>
                  <a:pt x="1639707" y="23427"/>
                  <a:pt x="1888442" y="0"/>
                </a:cubicBezTo>
                <a:cubicBezTo>
                  <a:pt x="2137177" y="-23427"/>
                  <a:pt x="2384149" y="-7356"/>
                  <a:pt x="2515992" y="0"/>
                </a:cubicBezTo>
                <a:cubicBezTo>
                  <a:pt x="2647835" y="7356"/>
                  <a:pt x="2860664" y="-2452"/>
                  <a:pt x="2992929" y="0"/>
                </a:cubicBezTo>
                <a:cubicBezTo>
                  <a:pt x="3125194" y="2452"/>
                  <a:pt x="3303925" y="22969"/>
                  <a:pt x="3469867" y="0"/>
                </a:cubicBezTo>
                <a:cubicBezTo>
                  <a:pt x="3635809" y="-22969"/>
                  <a:pt x="3757377" y="15427"/>
                  <a:pt x="3997009" y="0"/>
                </a:cubicBezTo>
                <a:cubicBezTo>
                  <a:pt x="4236641" y="-15427"/>
                  <a:pt x="4335947" y="5012"/>
                  <a:pt x="4624558" y="0"/>
                </a:cubicBezTo>
                <a:cubicBezTo>
                  <a:pt x="4913169" y="-5012"/>
                  <a:pt x="5077250" y="-7799"/>
                  <a:pt x="5227006" y="0"/>
                </a:cubicBezTo>
                <a:cubicBezTo>
                  <a:pt x="5351773" y="1093"/>
                  <a:pt x="5423266" y="79629"/>
                  <a:pt x="5433615" y="206609"/>
                </a:cubicBezTo>
                <a:cubicBezTo>
                  <a:pt x="5442553" y="315262"/>
                  <a:pt x="5436009" y="492986"/>
                  <a:pt x="5433615" y="707791"/>
                </a:cubicBezTo>
                <a:cubicBezTo>
                  <a:pt x="5424283" y="802010"/>
                  <a:pt x="5346730" y="903602"/>
                  <a:pt x="5227006" y="914400"/>
                </a:cubicBezTo>
                <a:cubicBezTo>
                  <a:pt x="5058062" y="878794"/>
                  <a:pt x="4674051" y="949982"/>
                  <a:pt x="4499048" y="914400"/>
                </a:cubicBezTo>
                <a:cubicBezTo>
                  <a:pt x="4324045" y="878818"/>
                  <a:pt x="4053756" y="915524"/>
                  <a:pt x="3871499" y="914400"/>
                </a:cubicBezTo>
                <a:cubicBezTo>
                  <a:pt x="3689242" y="913276"/>
                  <a:pt x="3352473" y="950691"/>
                  <a:pt x="3143541" y="914400"/>
                </a:cubicBezTo>
                <a:cubicBezTo>
                  <a:pt x="2934609" y="878109"/>
                  <a:pt x="2837268" y="889264"/>
                  <a:pt x="2616400" y="914400"/>
                </a:cubicBezTo>
                <a:cubicBezTo>
                  <a:pt x="2395532" y="939536"/>
                  <a:pt x="2083058" y="878814"/>
                  <a:pt x="1888442" y="914400"/>
                </a:cubicBezTo>
                <a:cubicBezTo>
                  <a:pt x="1693826" y="949986"/>
                  <a:pt x="1386460" y="903765"/>
                  <a:pt x="1260892" y="914400"/>
                </a:cubicBezTo>
                <a:cubicBezTo>
                  <a:pt x="1135324" y="925036"/>
                  <a:pt x="606513" y="945363"/>
                  <a:pt x="206609" y="914400"/>
                </a:cubicBezTo>
                <a:cubicBezTo>
                  <a:pt x="101596" y="908985"/>
                  <a:pt x="-19205" y="831465"/>
                  <a:pt x="0" y="707791"/>
                </a:cubicBezTo>
                <a:cubicBezTo>
                  <a:pt x="-16578" y="535592"/>
                  <a:pt x="-16590" y="384431"/>
                  <a:pt x="0" y="206609"/>
                </a:cubicBezTo>
                <a:close/>
              </a:path>
              <a:path w="5433615" h="914400" stroke="0" extrusionOk="0">
                <a:moveTo>
                  <a:pt x="0" y="206609"/>
                </a:moveTo>
                <a:cubicBezTo>
                  <a:pt x="-11796" y="104883"/>
                  <a:pt x="93439" y="3962"/>
                  <a:pt x="206609" y="0"/>
                </a:cubicBezTo>
                <a:cubicBezTo>
                  <a:pt x="397869" y="-19028"/>
                  <a:pt x="604318" y="-26062"/>
                  <a:pt x="733751" y="0"/>
                </a:cubicBezTo>
                <a:cubicBezTo>
                  <a:pt x="863184" y="26062"/>
                  <a:pt x="1175967" y="28125"/>
                  <a:pt x="1311096" y="0"/>
                </a:cubicBezTo>
                <a:cubicBezTo>
                  <a:pt x="1446225" y="-28125"/>
                  <a:pt x="1613370" y="-12063"/>
                  <a:pt x="1788034" y="0"/>
                </a:cubicBezTo>
                <a:cubicBezTo>
                  <a:pt x="1962698" y="12063"/>
                  <a:pt x="2228916" y="-11398"/>
                  <a:pt x="2465788" y="0"/>
                </a:cubicBezTo>
                <a:cubicBezTo>
                  <a:pt x="2702660" y="11398"/>
                  <a:pt x="2843234" y="-15642"/>
                  <a:pt x="2942725" y="0"/>
                </a:cubicBezTo>
                <a:cubicBezTo>
                  <a:pt x="3042216" y="15642"/>
                  <a:pt x="3430320" y="-544"/>
                  <a:pt x="3570275" y="0"/>
                </a:cubicBezTo>
                <a:cubicBezTo>
                  <a:pt x="3710230" y="544"/>
                  <a:pt x="3958253" y="-10984"/>
                  <a:pt x="4097417" y="0"/>
                </a:cubicBezTo>
                <a:cubicBezTo>
                  <a:pt x="4236581" y="10984"/>
                  <a:pt x="4484209" y="1306"/>
                  <a:pt x="4624558" y="0"/>
                </a:cubicBezTo>
                <a:cubicBezTo>
                  <a:pt x="4764907" y="-1306"/>
                  <a:pt x="5030841" y="16975"/>
                  <a:pt x="5227006" y="0"/>
                </a:cubicBezTo>
                <a:cubicBezTo>
                  <a:pt x="5331967" y="-24073"/>
                  <a:pt x="5449913" y="97263"/>
                  <a:pt x="5433615" y="206609"/>
                </a:cubicBezTo>
                <a:cubicBezTo>
                  <a:pt x="5452811" y="419365"/>
                  <a:pt x="5429600" y="468300"/>
                  <a:pt x="5433615" y="707791"/>
                </a:cubicBezTo>
                <a:cubicBezTo>
                  <a:pt x="5411892" y="824899"/>
                  <a:pt x="5350114" y="915980"/>
                  <a:pt x="5227006" y="914400"/>
                </a:cubicBezTo>
                <a:cubicBezTo>
                  <a:pt x="4961759" y="909764"/>
                  <a:pt x="4779653" y="893260"/>
                  <a:pt x="4649660" y="914400"/>
                </a:cubicBezTo>
                <a:cubicBezTo>
                  <a:pt x="4519667" y="935540"/>
                  <a:pt x="4286539" y="891597"/>
                  <a:pt x="4072315" y="914400"/>
                </a:cubicBezTo>
                <a:cubicBezTo>
                  <a:pt x="3858091" y="937203"/>
                  <a:pt x="3793018" y="923218"/>
                  <a:pt x="3545173" y="914400"/>
                </a:cubicBezTo>
                <a:cubicBezTo>
                  <a:pt x="3297328" y="905582"/>
                  <a:pt x="3137836" y="931220"/>
                  <a:pt x="2967827" y="914400"/>
                </a:cubicBezTo>
                <a:cubicBezTo>
                  <a:pt x="2797818" y="897580"/>
                  <a:pt x="2541023" y="918111"/>
                  <a:pt x="2290074" y="914400"/>
                </a:cubicBezTo>
                <a:cubicBezTo>
                  <a:pt x="2039125" y="910689"/>
                  <a:pt x="1956427" y="917385"/>
                  <a:pt x="1762932" y="914400"/>
                </a:cubicBezTo>
                <a:cubicBezTo>
                  <a:pt x="1569437" y="911415"/>
                  <a:pt x="1313352" y="928232"/>
                  <a:pt x="1034975" y="914400"/>
                </a:cubicBezTo>
                <a:cubicBezTo>
                  <a:pt x="756598" y="900568"/>
                  <a:pt x="586205" y="896046"/>
                  <a:pt x="206609" y="914400"/>
                </a:cubicBezTo>
                <a:cubicBezTo>
                  <a:pt x="72700" y="905076"/>
                  <a:pt x="18804" y="826054"/>
                  <a:pt x="0" y="707791"/>
                </a:cubicBezTo>
                <a:cubicBezTo>
                  <a:pt x="12738" y="494182"/>
                  <a:pt x="331" y="330343"/>
                  <a:pt x="0" y="206609"/>
                </a:cubicBezTo>
                <a:close/>
              </a:path>
            </a:pathLst>
          </a:custGeom>
          <a:solidFill>
            <a:srgbClr val="E6FEBA"/>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900" b="1" dirty="0">
                <a:solidFill>
                  <a:schemeClr val="tx2">
                    <a:lumMod val="75000"/>
                  </a:schemeClr>
                </a:solidFill>
              </a:rPr>
              <a:t>Em </a:t>
            </a:r>
            <a:r>
              <a:rPr lang="en-US" sz="2900" b="1" dirty="0" err="1">
                <a:solidFill>
                  <a:schemeClr val="tx2">
                    <a:lumMod val="75000"/>
                  </a:schemeClr>
                </a:solidFill>
              </a:rPr>
              <a:t>ấn</a:t>
            </a:r>
            <a:r>
              <a:rPr lang="en-US" sz="2900" b="1" dirty="0">
                <a:solidFill>
                  <a:schemeClr val="tx2">
                    <a:lumMod val="75000"/>
                  </a:schemeClr>
                </a:solidFill>
              </a:rPr>
              <a:t> </a:t>
            </a:r>
            <a:r>
              <a:rPr lang="en-US" sz="2900" b="1" dirty="0" err="1">
                <a:solidFill>
                  <a:schemeClr val="tx2">
                    <a:lumMod val="75000"/>
                  </a:schemeClr>
                </a:solidFill>
              </a:rPr>
              <a:t>tượng</a:t>
            </a:r>
            <a:r>
              <a:rPr lang="en-US" sz="2900" b="1" dirty="0">
                <a:solidFill>
                  <a:schemeClr val="tx2">
                    <a:lumMod val="75000"/>
                  </a:schemeClr>
                </a:solidFill>
              </a:rPr>
              <a:t> </a:t>
            </a:r>
            <a:r>
              <a:rPr lang="en-US" sz="2900" b="1" dirty="0" err="1">
                <a:solidFill>
                  <a:schemeClr val="tx2">
                    <a:lumMod val="75000"/>
                  </a:schemeClr>
                </a:solidFill>
              </a:rPr>
              <a:t>với</a:t>
            </a:r>
            <a:r>
              <a:rPr lang="en-US" sz="2900" b="1" dirty="0">
                <a:solidFill>
                  <a:schemeClr val="tx2">
                    <a:lumMod val="75000"/>
                  </a:schemeClr>
                </a:solidFill>
              </a:rPr>
              <a:t> </a:t>
            </a:r>
            <a:r>
              <a:rPr lang="en-US" sz="2900" b="1" dirty="0" err="1">
                <a:solidFill>
                  <a:schemeClr val="tx2">
                    <a:lumMod val="75000"/>
                  </a:schemeClr>
                </a:solidFill>
              </a:rPr>
              <a:t>hoạt</a:t>
            </a:r>
            <a:r>
              <a:rPr lang="en-US" sz="2900" b="1" dirty="0">
                <a:solidFill>
                  <a:schemeClr val="tx2">
                    <a:lumMod val="75000"/>
                  </a:schemeClr>
                </a:solidFill>
              </a:rPr>
              <a:t> </a:t>
            </a:r>
            <a:r>
              <a:rPr lang="en-US" sz="2900" b="1" dirty="0" err="1">
                <a:solidFill>
                  <a:schemeClr val="tx2">
                    <a:lumMod val="75000"/>
                  </a:schemeClr>
                </a:solidFill>
              </a:rPr>
              <a:t>động</a:t>
            </a:r>
            <a:r>
              <a:rPr lang="en-US" sz="2900" b="1" dirty="0">
                <a:solidFill>
                  <a:schemeClr val="tx2">
                    <a:lumMod val="75000"/>
                  </a:schemeClr>
                </a:solidFill>
              </a:rPr>
              <a:t> </a:t>
            </a:r>
            <a:r>
              <a:rPr lang="en-US" sz="2900" b="1" dirty="0" err="1">
                <a:solidFill>
                  <a:schemeClr val="tx2">
                    <a:lumMod val="75000"/>
                  </a:schemeClr>
                </a:solidFill>
              </a:rPr>
              <a:t>nào</a:t>
            </a:r>
            <a:r>
              <a:rPr lang="en-US" sz="2900" b="1" dirty="0">
                <a:solidFill>
                  <a:schemeClr val="tx2">
                    <a:lumMod val="75000"/>
                  </a:schemeClr>
                </a:solidFill>
              </a:rPr>
              <a:t> </a:t>
            </a:r>
            <a:r>
              <a:rPr lang="en-US" sz="2900" b="1" dirty="0" err="1">
                <a:solidFill>
                  <a:schemeClr val="tx2">
                    <a:lumMod val="75000"/>
                  </a:schemeClr>
                </a:solidFill>
              </a:rPr>
              <a:t>nhất</a:t>
            </a:r>
            <a:r>
              <a:rPr lang="en-US" sz="2900" b="1" dirty="0">
                <a:solidFill>
                  <a:schemeClr val="tx2">
                    <a:lumMod val="75000"/>
                  </a:schemeClr>
                </a:solidFill>
              </a:rPr>
              <a:t>? </a:t>
            </a:r>
            <a:r>
              <a:rPr lang="en-US" sz="2900" b="1" dirty="0" err="1">
                <a:solidFill>
                  <a:schemeClr val="tx2">
                    <a:lumMod val="75000"/>
                  </a:schemeClr>
                </a:solidFill>
              </a:rPr>
              <a:t>Vì</a:t>
            </a:r>
            <a:r>
              <a:rPr lang="en-US" sz="2900" b="1" dirty="0">
                <a:solidFill>
                  <a:schemeClr val="tx2">
                    <a:lumMod val="75000"/>
                  </a:schemeClr>
                </a:solidFill>
              </a:rPr>
              <a:t> </a:t>
            </a:r>
            <a:r>
              <a:rPr lang="en-US" sz="2900" b="1" dirty="0" err="1">
                <a:solidFill>
                  <a:schemeClr val="tx2">
                    <a:lumMod val="75000"/>
                  </a:schemeClr>
                </a:solidFill>
              </a:rPr>
              <a:t>sao</a:t>
            </a:r>
            <a:r>
              <a:rPr lang="en-US" sz="2900" b="1" dirty="0">
                <a:solidFill>
                  <a:schemeClr val="tx2">
                    <a:lumMod val="75000"/>
                  </a:schemeClr>
                </a:solidFill>
              </a:rPr>
              <a:t>?</a:t>
            </a:r>
          </a:p>
        </p:txBody>
      </p:sp>
      <p:sp>
        <p:nvSpPr>
          <p:cNvPr id="38" name="Rectangle: Rounded Corners 37">
            <a:extLst>
              <a:ext uri="{FF2B5EF4-FFF2-40B4-BE49-F238E27FC236}">
                <a16:creationId xmlns:a16="http://schemas.microsoft.com/office/drawing/2014/main" xmlns="" id="{7FC19672-010D-84C9-7B51-3BE6BB1D3AF9}"/>
              </a:ext>
            </a:extLst>
          </p:cNvPr>
          <p:cNvSpPr/>
          <p:nvPr/>
        </p:nvSpPr>
        <p:spPr>
          <a:xfrm>
            <a:off x="6118029" y="4261378"/>
            <a:ext cx="5433615" cy="914400"/>
          </a:xfrm>
          <a:custGeom>
            <a:avLst/>
            <a:gdLst>
              <a:gd name="connsiteX0" fmla="*/ 0 w 5433615"/>
              <a:gd name="connsiteY0" fmla="*/ 206609 h 914400"/>
              <a:gd name="connsiteX1" fmla="*/ 206609 w 5433615"/>
              <a:gd name="connsiteY1" fmla="*/ 0 h 914400"/>
              <a:gd name="connsiteX2" fmla="*/ 884363 w 5433615"/>
              <a:gd name="connsiteY2" fmla="*/ 0 h 914400"/>
              <a:gd name="connsiteX3" fmla="*/ 1361300 w 5433615"/>
              <a:gd name="connsiteY3" fmla="*/ 0 h 914400"/>
              <a:gd name="connsiteX4" fmla="*/ 1888442 w 5433615"/>
              <a:gd name="connsiteY4" fmla="*/ 0 h 914400"/>
              <a:gd name="connsiteX5" fmla="*/ 2515992 w 5433615"/>
              <a:gd name="connsiteY5" fmla="*/ 0 h 914400"/>
              <a:gd name="connsiteX6" fmla="*/ 2992929 w 5433615"/>
              <a:gd name="connsiteY6" fmla="*/ 0 h 914400"/>
              <a:gd name="connsiteX7" fmla="*/ 3469867 w 5433615"/>
              <a:gd name="connsiteY7" fmla="*/ 0 h 914400"/>
              <a:gd name="connsiteX8" fmla="*/ 3997009 w 5433615"/>
              <a:gd name="connsiteY8" fmla="*/ 0 h 914400"/>
              <a:gd name="connsiteX9" fmla="*/ 4624558 w 5433615"/>
              <a:gd name="connsiteY9" fmla="*/ 0 h 914400"/>
              <a:gd name="connsiteX10" fmla="*/ 5227006 w 5433615"/>
              <a:gd name="connsiteY10" fmla="*/ 0 h 914400"/>
              <a:gd name="connsiteX11" fmla="*/ 5433615 w 5433615"/>
              <a:gd name="connsiteY11" fmla="*/ 206609 h 914400"/>
              <a:gd name="connsiteX12" fmla="*/ 5433615 w 5433615"/>
              <a:gd name="connsiteY12" fmla="*/ 707791 h 914400"/>
              <a:gd name="connsiteX13" fmla="*/ 5227006 w 5433615"/>
              <a:gd name="connsiteY13" fmla="*/ 914400 h 914400"/>
              <a:gd name="connsiteX14" fmla="*/ 4499048 w 5433615"/>
              <a:gd name="connsiteY14" fmla="*/ 914400 h 914400"/>
              <a:gd name="connsiteX15" fmla="*/ 3871499 w 5433615"/>
              <a:gd name="connsiteY15" fmla="*/ 914400 h 914400"/>
              <a:gd name="connsiteX16" fmla="*/ 3143541 w 5433615"/>
              <a:gd name="connsiteY16" fmla="*/ 914400 h 914400"/>
              <a:gd name="connsiteX17" fmla="*/ 2616400 w 5433615"/>
              <a:gd name="connsiteY17" fmla="*/ 914400 h 914400"/>
              <a:gd name="connsiteX18" fmla="*/ 1888442 w 5433615"/>
              <a:gd name="connsiteY18" fmla="*/ 914400 h 914400"/>
              <a:gd name="connsiteX19" fmla="*/ 1260892 w 5433615"/>
              <a:gd name="connsiteY19" fmla="*/ 914400 h 914400"/>
              <a:gd name="connsiteX20" fmla="*/ 206609 w 5433615"/>
              <a:gd name="connsiteY20" fmla="*/ 914400 h 914400"/>
              <a:gd name="connsiteX21" fmla="*/ 0 w 5433615"/>
              <a:gd name="connsiteY21" fmla="*/ 707791 h 914400"/>
              <a:gd name="connsiteX22" fmla="*/ 0 w 5433615"/>
              <a:gd name="connsiteY22" fmla="*/ 2066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3615" h="914400" fill="none" extrusionOk="0">
                <a:moveTo>
                  <a:pt x="0" y="206609"/>
                </a:moveTo>
                <a:cubicBezTo>
                  <a:pt x="-27970" y="90050"/>
                  <a:pt x="84767" y="18654"/>
                  <a:pt x="206609" y="0"/>
                </a:cubicBezTo>
                <a:cubicBezTo>
                  <a:pt x="480105" y="3541"/>
                  <a:pt x="623920" y="9175"/>
                  <a:pt x="884363" y="0"/>
                </a:cubicBezTo>
                <a:cubicBezTo>
                  <a:pt x="1144806" y="-9175"/>
                  <a:pt x="1146354" y="-8354"/>
                  <a:pt x="1361300" y="0"/>
                </a:cubicBezTo>
                <a:cubicBezTo>
                  <a:pt x="1576246" y="8354"/>
                  <a:pt x="1639707" y="23427"/>
                  <a:pt x="1888442" y="0"/>
                </a:cubicBezTo>
                <a:cubicBezTo>
                  <a:pt x="2137177" y="-23427"/>
                  <a:pt x="2384149" y="-7356"/>
                  <a:pt x="2515992" y="0"/>
                </a:cubicBezTo>
                <a:cubicBezTo>
                  <a:pt x="2647835" y="7356"/>
                  <a:pt x="2860664" y="-2452"/>
                  <a:pt x="2992929" y="0"/>
                </a:cubicBezTo>
                <a:cubicBezTo>
                  <a:pt x="3125194" y="2452"/>
                  <a:pt x="3303925" y="22969"/>
                  <a:pt x="3469867" y="0"/>
                </a:cubicBezTo>
                <a:cubicBezTo>
                  <a:pt x="3635809" y="-22969"/>
                  <a:pt x="3757377" y="15427"/>
                  <a:pt x="3997009" y="0"/>
                </a:cubicBezTo>
                <a:cubicBezTo>
                  <a:pt x="4236641" y="-15427"/>
                  <a:pt x="4335947" y="5012"/>
                  <a:pt x="4624558" y="0"/>
                </a:cubicBezTo>
                <a:cubicBezTo>
                  <a:pt x="4913169" y="-5012"/>
                  <a:pt x="5077250" y="-7799"/>
                  <a:pt x="5227006" y="0"/>
                </a:cubicBezTo>
                <a:cubicBezTo>
                  <a:pt x="5351773" y="1093"/>
                  <a:pt x="5423266" y="79629"/>
                  <a:pt x="5433615" y="206609"/>
                </a:cubicBezTo>
                <a:cubicBezTo>
                  <a:pt x="5442553" y="315262"/>
                  <a:pt x="5436009" y="492986"/>
                  <a:pt x="5433615" y="707791"/>
                </a:cubicBezTo>
                <a:cubicBezTo>
                  <a:pt x="5424283" y="802010"/>
                  <a:pt x="5346730" y="903602"/>
                  <a:pt x="5227006" y="914400"/>
                </a:cubicBezTo>
                <a:cubicBezTo>
                  <a:pt x="5058062" y="878794"/>
                  <a:pt x="4674051" y="949982"/>
                  <a:pt x="4499048" y="914400"/>
                </a:cubicBezTo>
                <a:cubicBezTo>
                  <a:pt x="4324045" y="878818"/>
                  <a:pt x="4053756" y="915524"/>
                  <a:pt x="3871499" y="914400"/>
                </a:cubicBezTo>
                <a:cubicBezTo>
                  <a:pt x="3689242" y="913276"/>
                  <a:pt x="3352473" y="950691"/>
                  <a:pt x="3143541" y="914400"/>
                </a:cubicBezTo>
                <a:cubicBezTo>
                  <a:pt x="2934609" y="878109"/>
                  <a:pt x="2837268" y="889264"/>
                  <a:pt x="2616400" y="914400"/>
                </a:cubicBezTo>
                <a:cubicBezTo>
                  <a:pt x="2395532" y="939536"/>
                  <a:pt x="2083058" y="878814"/>
                  <a:pt x="1888442" y="914400"/>
                </a:cubicBezTo>
                <a:cubicBezTo>
                  <a:pt x="1693826" y="949986"/>
                  <a:pt x="1386460" y="903765"/>
                  <a:pt x="1260892" y="914400"/>
                </a:cubicBezTo>
                <a:cubicBezTo>
                  <a:pt x="1135324" y="925036"/>
                  <a:pt x="606513" y="945363"/>
                  <a:pt x="206609" y="914400"/>
                </a:cubicBezTo>
                <a:cubicBezTo>
                  <a:pt x="101596" y="908985"/>
                  <a:pt x="-19205" y="831465"/>
                  <a:pt x="0" y="707791"/>
                </a:cubicBezTo>
                <a:cubicBezTo>
                  <a:pt x="-16578" y="535592"/>
                  <a:pt x="-16590" y="384431"/>
                  <a:pt x="0" y="206609"/>
                </a:cubicBezTo>
                <a:close/>
              </a:path>
              <a:path w="5433615" h="914400" stroke="0" extrusionOk="0">
                <a:moveTo>
                  <a:pt x="0" y="206609"/>
                </a:moveTo>
                <a:cubicBezTo>
                  <a:pt x="-11796" y="104883"/>
                  <a:pt x="93439" y="3962"/>
                  <a:pt x="206609" y="0"/>
                </a:cubicBezTo>
                <a:cubicBezTo>
                  <a:pt x="397869" y="-19028"/>
                  <a:pt x="604318" y="-26062"/>
                  <a:pt x="733751" y="0"/>
                </a:cubicBezTo>
                <a:cubicBezTo>
                  <a:pt x="863184" y="26062"/>
                  <a:pt x="1175967" y="28125"/>
                  <a:pt x="1311096" y="0"/>
                </a:cubicBezTo>
                <a:cubicBezTo>
                  <a:pt x="1446225" y="-28125"/>
                  <a:pt x="1613370" y="-12063"/>
                  <a:pt x="1788034" y="0"/>
                </a:cubicBezTo>
                <a:cubicBezTo>
                  <a:pt x="1962698" y="12063"/>
                  <a:pt x="2228916" y="-11398"/>
                  <a:pt x="2465788" y="0"/>
                </a:cubicBezTo>
                <a:cubicBezTo>
                  <a:pt x="2702660" y="11398"/>
                  <a:pt x="2843234" y="-15642"/>
                  <a:pt x="2942725" y="0"/>
                </a:cubicBezTo>
                <a:cubicBezTo>
                  <a:pt x="3042216" y="15642"/>
                  <a:pt x="3430320" y="-544"/>
                  <a:pt x="3570275" y="0"/>
                </a:cubicBezTo>
                <a:cubicBezTo>
                  <a:pt x="3710230" y="544"/>
                  <a:pt x="3958253" y="-10984"/>
                  <a:pt x="4097417" y="0"/>
                </a:cubicBezTo>
                <a:cubicBezTo>
                  <a:pt x="4236581" y="10984"/>
                  <a:pt x="4484209" y="1306"/>
                  <a:pt x="4624558" y="0"/>
                </a:cubicBezTo>
                <a:cubicBezTo>
                  <a:pt x="4764907" y="-1306"/>
                  <a:pt x="5030841" y="16975"/>
                  <a:pt x="5227006" y="0"/>
                </a:cubicBezTo>
                <a:cubicBezTo>
                  <a:pt x="5331967" y="-24073"/>
                  <a:pt x="5449913" y="97263"/>
                  <a:pt x="5433615" y="206609"/>
                </a:cubicBezTo>
                <a:cubicBezTo>
                  <a:pt x="5452811" y="419365"/>
                  <a:pt x="5429600" y="468300"/>
                  <a:pt x="5433615" y="707791"/>
                </a:cubicBezTo>
                <a:cubicBezTo>
                  <a:pt x="5411892" y="824899"/>
                  <a:pt x="5350114" y="915980"/>
                  <a:pt x="5227006" y="914400"/>
                </a:cubicBezTo>
                <a:cubicBezTo>
                  <a:pt x="4961759" y="909764"/>
                  <a:pt x="4779653" y="893260"/>
                  <a:pt x="4649660" y="914400"/>
                </a:cubicBezTo>
                <a:cubicBezTo>
                  <a:pt x="4519667" y="935540"/>
                  <a:pt x="4286539" y="891597"/>
                  <a:pt x="4072315" y="914400"/>
                </a:cubicBezTo>
                <a:cubicBezTo>
                  <a:pt x="3858091" y="937203"/>
                  <a:pt x="3793018" y="923218"/>
                  <a:pt x="3545173" y="914400"/>
                </a:cubicBezTo>
                <a:cubicBezTo>
                  <a:pt x="3297328" y="905582"/>
                  <a:pt x="3137836" y="931220"/>
                  <a:pt x="2967827" y="914400"/>
                </a:cubicBezTo>
                <a:cubicBezTo>
                  <a:pt x="2797818" y="897580"/>
                  <a:pt x="2541023" y="918111"/>
                  <a:pt x="2290074" y="914400"/>
                </a:cubicBezTo>
                <a:cubicBezTo>
                  <a:pt x="2039125" y="910689"/>
                  <a:pt x="1956427" y="917385"/>
                  <a:pt x="1762932" y="914400"/>
                </a:cubicBezTo>
                <a:cubicBezTo>
                  <a:pt x="1569437" y="911415"/>
                  <a:pt x="1313352" y="928232"/>
                  <a:pt x="1034975" y="914400"/>
                </a:cubicBezTo>
                <a:cubicBezTo>
                  <a:pt x="756598" y="900568"/>
                  <a:pt x="586205" y="896046"/>
                  <a:pt x="206609" y="914400"/>
                </a:cubicBezTo>
                <a:cubicBezTo>
                  <a:pt x="72700" y="905076"/>
                  <a:pt x="18804" y="826054"/>
                  <a:pt x="0" y="707791"/>
                </a:cubicBezTo>
                <a:cubicBezTo>
                  <a:pt x="12738" y="494182"/>
                  <a:pt x="331" y="330343"/>
                  <a:pt x="0" y="206609"/>
                </a:cubicBezTo>
                <a:close/>
              </a:path>
            </a:pathLst>
          </a:custGeom>
          <a:solidFill>
            <a:srgbClr val="FFE5E5"/>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900" b="1" dirty="0" err="1">
                <a:solidFill>
                  <a:schemeClr val="tx2">
                    <a:lumMod val="75000"/>
                  </a:schemeClr>
                </a:solidFill>
              </a:rPr>
              <a:t>Ngày</a:t>
            </a:r>
            <a:r>
              <a:rPr lang="en-US" sz="2900" b="1" dirty="0">
                <a:solidFill>
                  <a:schemeClr val="tx2">
                    <a:lumMod val="75000"/>
                  </a:schemeClr>
                </a:solidFill>
              </a:rPr>
              <a:t> </a:t>
            </a:r>
            <a:r>
              <a:rPr lang="en-US" sz="2900" b="1" dirty="0" err="1">
                <a:solidFill>
                  <a:schemeClr val="tx2">
                    <a:lumMod val="75000"/>
                  </a:schemeClr>
                </a:solidFill>
              </a:rPr>
              <a:t>hội</a:t>
            </a:r>
            <a:r>
              <a:rPr lang="en-US" sz="2900" b="1" dirty="0">
                <a:solidFill>
                  <a:schemeClr val="tx2">
                    <a:lumMod val="75000"/>
                  </a:schemeClr>
                </a:solidFill>
              </a:rPr>
              <a:t> </a:t>
            </a:r>
            <a:r>
              <a:rPr lang="en-US" sz="2900" b="1" dirty="0" err="1">
                <a:solidFill>
                  <a:schemeClr val="tx2">
                    <a:lumMod val="75000"/>
                  </a:schemeClr>
                </a:solidFill>
              </a:rPr>
              <a:t>kết</a:t>
            </a:r>
            <a:r>
              <a:rPr lang="en-US" sz="2900" b="1" dirty="0">
                <a:solidFill>
                  <a:schemeClr val="tx2">
                    <a:lumMod val="75000"/>
                  </a:schemeClr>
                </a:solidFill>
              </a:rPr>
              <a:t> </a:t>
            </a:r>
            <a:r>
              <a:rPr lang="en-US" sz="2900" b="1" dirty="0" err="1">
                <a:solidFill>
                  <a:schemeClr val="tx2">
                    <a:lumMod val="75000"/>
                  </a:schemeClr>
                </a:solidFill>
              </a:rPr>
              <a:t>thúc</a:t>
            </a:r>
            <a:r>
              <a:rPr lang="en-US" sz="2900" b="1" dirty="0">
                <a:solidFill>
                  <a:schemeClr val="tx2">
                    <a:lumMod val="75000"/>
                  </a:schemeClr>
                </a:solidFill>
              </a:rPr>
              <a:t> </a:t>
            </a:r>
            <a:r>
              <a:rPr lang="en-US" sz="2900" b="1" dirty="0" err="1">
                <a:solidFill>
                  <a:schemeClr val="tx2">
                    <a:lumMod val="75000"/>
                  </a:schemeClr>
                </a:solidFill>
              </a:rPr>
              <a:t>như</a:t>
            </a:r>
            <a:r>
              <a:rPr lang="en-US" sz="2900" b="1" dirty="0">
                <a:solidFill>
                  <a:schemeClr val="tx2">
                    <a:lumMod val="75000"/>
                  </a:schemeClr>
                </a:solidFill>
              </a:rPr>
              <a:t> </a:t>
            </a:r>
            <a:r>
              <a:rPr lang="en-US" sz="2900" b="1" dirty="0" err="1">
                <a:solidFill>
                  <a:schemeClr val="tx2">
                    <a:lumMod val="75000"/>
                  </a:schemeClr>
                </a:solidFill>
              </a:rPr>
              <a:t>thế</a:t>
            </a:r>
            <a:r>
              <a:rPr lang="en-US" sz="2900" b="1" dirty="0">
                <a:solidFill>
                  <a:schemeClr val="tx2">
                    <a:lumMod val="75000"/>
                  </a:schemeClr>
                </a:solidFill>
              </a:rPr>
              <a:t> </a:t>
            </a:r>
            <a:r>
              <a:rPr lang="en-US" sz="2900" b="1" dirty="0" err="1">
                <a:solidFill>
                  <a:schemeClr val="tx2">
                    <a:lumMod val="75000"/>
                  </a:schemeClr>
                </a:solidFill>
              </a:rPr>
              <a:t>nào</a:t>
            </a:r>
            <a:r>
              <a:rPr lang="en-US" sz="2900" b="1" dirty="0">
                <a:solidFill>
                  <a:schemeClr val="tx2">
                    <a:lumMod val="75000"/>
                  </a:schemeClr>
                </a:solidFill>
              </a:rPr>
              <a:t>?</a:t>
            </a:r>
          </a:p>
        </p:txBody>
      </p:sp>
      <p:sp>
        <p:nvSpPr>
          <p:cNvPr id="39" name="Rectangle: Rounded Corners 38">
            <a:extLst>
              <a:ext uri="{FF2B5EF4-FFF2-40B4-BE49-F238E27FC236}">
                <a16:creationId xmlns:a16="http://schemas.microsoft.com/office/drawing/2014/main" xmlns="" id="{2A425916-6098-4FE8-1E1B-834CAD7E72D0}"/>
              </a:ext>
            </a:extLst>
          </p:cNvPr>
          <p:cNvSpPr/>
          <p:nvPr/>
        </p:nvSpPr>
        <p:spPr>
          <a:xfrm>
            <a:off x="6118029" y="5402327"/>
            <a:ext cx="5433615" cy="914400"/>
          </a:xfrm>
          <a:custGeom>
            <a:avLst/>
            <a:gdLst>
              <a:gd name="connsiteX0" fmla="*/ 0 w 5433615"/>
              <a:gd name="connsiteY0" fmla="*/ 206609 h 914400"/>
              <a:gd name="connsiteX1" fmla="*/ 206609 w 5433615"/>
              <a:gd name="connsiteY1" fmla="*/ 0 h 914400"/>
              <a:gd name="connsiteX2" fmla="*/ 884363 w 5433615"/>
              <a:gd name="connsiteY2" fmla="*/ 0 h 914400"/>
              <a:gd name="connsiteX3" fmla="*/ 1361300 w 5433615"/>
              <a:gd name="connsiteY3" fmla="*/ 0 h 914400"/>
              <a:gd name="connsiteX4" fmla="*/ 1888442 w 5433615"/>
              <a:gd name="connsiteY4" fmla="*/ 0 h 914400"/>
              <a:gd name="connsiteX5" fmla="*/ 2515992 w 5433615"/>
              <a:gd name="connsiteY5" fmla="*/ 0 h 914400"/>
              <a:gd name="connsiteX6" fmla="*/ 2992929 w 5433615"/>
              <a:gd name="connsiteY6" fmla="*/ 0 h 914400"/>
              <a:gd name="connsiteX7" fmla="*/ 3469867 w 5433615"/>
              <a:gd name="connsiteY7" fmla="*/ 0 h 914400"/>
              <a:gd name="connsiteX8" fmla="*/ 3997009 w 5433615"/>
              <a:gd name="connsiteY8" fmla="*/ 0 h 914400"/>
              <a:gd name="connsiteX9" fmla="*/ 4624558 w 5433615"/>
              <a:gd name="connsiteY9" fmla="*/ 0 h 914400"/>
              <a:gd name="connsiteX10" fmla="*/ 5227006 w 5433615"/>
              <a:gd name="connsiteY10" fmla="*/ 0 h 914400"/>
              <a:gd name="connsiteX11" fmla="*/ 5433615 w 5433615"/>
              <a:gd name="connsiteY11" fmla="*/ 206609 h 914400"/>
              <a:gd name="connsiteX12" fmla="*/ 5433615 w 5433615"/>
              <a:gd name="connsiteY12" fmla="*/ 707791 h 914400"/>
              <a:gd name="connsiteX13" fmla="*/ 5227006 w 5433615"/>
              <a:gd name="connsiteY13" fmla="*/ 914400 h 914400"/>
              <a:gd name="connsiteX14" fmla="*/ 4499048 w 5433615"/>
              <a:gd name="connsiteY14" fmla="*/ 914400 h 914400"/>
              <a:gd name="connsiteX15" fmla="*/ 3871499 w 5433615"/>
              <a:gd name="connsiteY15" fmla="*/ 914400 h 914400"/>
              <a:gd name="connsiteX16" fmla="*/ 3143541 w 5433615"/>
              <a:gd name="connsiteY16" fmla="*/ 914400 h 914400"/>
              <a:gd name="connsiteX17" fmla="*/ 2616400 w 5433615"/>
              <a:gd name="connsiteY17" fmla="*/ 914400 h 914400"/>
              <a:gd name="connsiteX18" fmla="*/ 1888442 w 5433615"/>
              <a:gd name="connsiteY18" fmla="*/ 914400 h 914400"/>
              <a:gd name="connsiteX19" fmla="*/ 1260892 w 5433615"/>
              <a:gd name="connsiteY19" fmla="*/ 914400 h 914400"/>
              <a:gd name="connsiteX20" fmla="*/ 206609 w 5433615"/>
              <a:gd name="connsiteY20" fmla="*/ 914400 h 914400"/>
              <a:gd name="connsiteX21" fmla="*/ 0 w 5433615"/>
              <a:gd name="connsiteY21" fmla="*/ 707791 h 914400"/>
              <a:gd name="connsiteX22" fmla="*/ 0 w 5433615"/>
              <a:gd name="connsiteY22" fmla="*/ 2066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3615" h="914400" fill="none" extrusionOk="0">
                <a:moveTo>
                  <a:pt x="0" y="206609"/>
                </a:moveTo>
                <a:cubicBezTo>
                  <a:pt x="-27970" y="90050"/>
                  <a:pt x="84767" y="18654"/>
                  <a:pt x="206609" y="0"/>
                </a:cubicBezTo>
                <a:cubicBezTo>
                  <a:pt x="480105" y="3541"/>
                  <a:pt x="623920" y="9175"/>
                  <a:pt x="884363" y="0"/>
                </a:cubicBezTo>
                <a:cubicBezTo>
                  <a:pt x="1144806" y="-9175"/>
                  <a:pt x="1146354" y="-8354"/>
                  <a:pt x="1361300" y="0"/>
                </a:cubicBezTo>
                <a:cubicBezTo>
                  <a:pt x="1576246" y="8354"/>
                  <a:pt x="1639707" y="23427"/>
                  <a:pt x="1888442" y="0"/>
                </a:cubicBezTo>
                <a:cubicBezTo>
                  <a:pt x="2137177" y="-23427"/>
                  <a:pt x="2384149" y="-7356"/>
                  <a:pt x="2515992" y="0"/>
                </a:cubicBezTo>
                <a:cubicBezTo>
                  <a:pt x="2647835" y="7356"/>
                  <a:pt x="2860664" y="-2452"/>
                  <a:pt x="2992929" y="0"/>
                </a:cubicBezTo>
                <a:cubicBezTo>
                  <a:pt x="3125194" y="2452"/>
                  <a:pt x="3303925" y="22969"/>
                  <a:pt x="3469867" y="0"/>
                </a:cubicBezTo>
                <a:cubicBezTo>
                  <a:pt x="3635809" y="-22969"/>
                  <a:pt x="3757377" y="15427"/>
                  <a:pt x="3997009" y="0"/>
                </a:cubicBezTo>
                <a:cubicBezTo>
                  <a:pt x="4236641" y="-15427"/>
                  <a:pt x="4335947" y="5012"/>
                  <a:pt x="4624558" y="0"/>
                </a:cubicBezTo>
                <a:cubicBezTo>
                  <a:pt x="4913169" y="-5012"/>
                  <a:pt x="5077250" y="-7799"/>
                  <a:pt x="5227006" y="0"/>
                </a:cubicBezTo>
                <a:cubicBezTo>
                  <a:pt x="5351773" y="1093"/>
                  <a:pt x="5423266" y="79629"/>
                  <a:pt x="5433615" y="206609"/>
                </a:cubicBezTo>
                <a:cubicBezTo>
                  <a:pt x="5442553" y="315262"/>
                  <a:pt x="5436009" y="492986"/>
                  <a:pt x="5433615" y="707791"/>
                </a:cubicBezTo>
                <a:cubicBezTo>
                  <a:pt x="5424283" y="802010"/>
                  <a:pt x="5346730" y="903602"/>
                  <a:pt x="5227006" y="914400"/>
                </a:cubicBezTo>
                <a:cubicBezTo>
                  <a:pt x="5058062" y="878794"/>
                  <a:pt x="4674051" y="949982"/>
                  <a:pt x="4499048" y="914400"/>
                </a:cubicBezTo>
                <a:cubicBezTo>
                  <a:pt x="4324045" y="878818"/>
                  <a:pt x="4053756" y="915524"/>
                  <a:pt x="3871499" y="914400"/>
                </a:cubicBezTo>
                <a:cubicBezTo>
                  <a:pt x="3689242" y="913276"/>
                  <a:pt x="3352473" y="950691"/>
                  <a:pt x="3143541" y="914400"/>
                </a:cubicBezTo>
                <a:cubicBezTo>
                  <a:pt x="2934609" y="878109"/>
                  <a:pt x="2837268" y="889264"/>
                  <a:pt x="2616400" y="914400"/>
                </a:cubicBezTo>
                <a:cubicBezTo>
                  <a:pt x="2395532" y="939536"/>
                  <a:pt x="2083058" y="878814"/>
                  <a:pt x="1888442" y="914400"/>
                </a:cubicBezTo>
                <a:cubicBezTo>
                  <a:pt x="1693826" y="949986"/>
                  <a:pt x="1386460" y="903765"/>
                  <a:pt x="1260892" y="914400"/>
                </a:cubicBezTo>
                <a:cubicBezTo>
                  <a:pt x="1135324" y="925036"/>
                  <a:pt x="606513" y="945363"/>
                  <a:pt x="206609" y="914400"/>
                </a:cubicBezTo>
                <a:cubicBezTo>
                  <a:pt x="101596" y="908985"/>
                  <a:pt x="-19205" y="831465"/>
                  <a:pt x="0" y="707791"/>
                </a:cubicBezTo>
                <a:cubicBezTo>
                  <a:pt x="-16578" y="535592"/>
                  <a:pt x="-16590" y="384431"/>
                  <a:pt x="0" y="206609"/>
                </a:cubicBezTo>
                <a:close/>
              </a:path>
              <a:path w="5433615" h="914400" stroke="0" extrusionOk="0">
                <a:moveTo>
                  <a:pt x="0" y="206609"/>
                </a:moveTo>
                <a:cubicBezTo>
                  <a:pt x="-11796" y="104883"/>
                  <a:pt x="93439" y="3962"/>
                  <a:pt x="206609" y="0"/>
                </a:cubicBezTo>
                <a:cubicBezTo>
                  <a:pt x="397869" y="-19028"/>
                  <a:pt x="604318" y="-26062"/>
                  <a:pt x="733751" y="0"/>
                </a:cubicBezTo>
                <a:cubicBezTo>
                  <a:pt x="863184" y="26062"/>
                  <a:pt x="1175967" y="28125"/>
                  <a:pt x="1311096" y="0"/>
                </a:cubicBezTo>
                <a:cubicBezTo>
                  <a:pt x="1446225" y="-28125"/>
                  <a:pt x="1613370" y="-12063"/>
                  <a:pt x="1788034" y="0"/>
                </a:cubicBezTo>
                <a:cubicBezTo>
                  <a:pt x="1962698" y="12063"/>
                  <a:pt x="2228916" y="-11398"/>
                  <a:pt x="2465788" y="0"/>
                </a:cubicBezTo>
                <a:cubicBezTo>
                  <a:pt x="2702660" y="11398"/>
                  <a:pt x="2843234" y="-15642"/>
                  <a:pt x="2942725" y="0"/>
                </a:cubicBezTo>
                <a:cubicBezTo>
                  <a:pt x="3042216" y="15642"/>
                  <a:pt x="3430320" y="-544"/>
                  <a:pt x="3570275" y="0"/>
                </a:cubicBezTo>
                <a:cubicBezTo>
                  <a:pt x="3710230" y="544"/>
                  <a:pt x="3958253" y="-10984"/>
                  <a:pt x="4097417" y="0"/>
                </a:cubicBezTo>
                <a:cubicBezTo>
                  <a:pt x="4236581" y="10984"/>
                  <a:pt x="4484209" y="1306"/>
                  <a:pt x="4624558" y="0"/>
                </a:cubicBezTo>
                <a:cubicBezTo>
                  <a:pt x="4764907" y="-1306"/>
                  <a:pt x="5030841" y="16975"/>
                  <a:pt x="5227006" y="0"/>
                </a:cubicBezTo>
                <a:cubicBezTo>
                  <a:pt x="5331967" y="-24073"/>
                  <a:pt x="5449913" y="97263"/>
                  <a:pt x="5433615" y="206609"/>
                </a:cubicBezTo>
                <a:cubicBezTo>
                  <a:pt x="5452811" y="419365"/>
                  <a:pt x="5429600" y="468300"/>
                  <a:pt x="5433615" y="707791"/>
                </a:cubicBezTo>
                <a:cubicBezTo>
                  <a:pt x="5411892" y="824899"/>
                  <a:pt x="5350114" y="915980"/>
                  <a:pt x="5227006" y="914400"/>
                </a:cubicBezTo>
                <a:cubicBezTo>
                  <a:pt x="4961759" y="909764"/>
                  <a:pt x="4779653" y="893260"/>
                  <a:pt x="4649660" y="914400"/>
                </a:cubicBezTo>
                <a:cubicBezTo>
                  <a:pt x="4519667" y="935540"/>
                  <a:pt x="4286539" y="891597"/>
                  <a:pt x="4072315" y="914400"/>
                </a:cubicBezTo>
                <a:cubicBezTo>
                  <a:pt x="3858091" y="937203"/>
                  <a:pt x="3793018" y="923218"/>
                  <a:pt x="3545173" y="914400"/>
                </a:cubicBezTo>
                <a:cubicBezTo>
                  <a:pt x="3297328" y="905582"/>
                  <a:pt x="3137836" y="931220"/>
                  <a:pt x="2967827" y="914400"/>
                </a:cubicBezTo>
                <a:cubicBezTo>
                  <a:pt x="2797818" y="897580"/>
                  <a:pt x="2541023" y="918111"/>
                  <a:pt x="2290074" y="914400"/>
                </a:cubicBezTo>
                <a:cubicBezTo>
                  <a:pt x="2039125" y="910689"/>
                  <a:pt x="1956427" y="917385"/>
                  <a:pt x="1762932" y="914400"/>
                </a:cubicBezTo>
                <a:cubicBezTo>
                  <a:pt x="1569437" y="911415"/>
                  <a:pt x="1313352" y="928232"/>
                  <a:pt x="1034975" y="914400"/>
                </a:cubicBezTo>
                <a:cubicBezTo>
                  <a:pt x="756598" y="900568"/>
                  <a:pt x="586205" y="896046"/>
                  <a:pt x="206609" y="914400"/>
                </a:cubicBezTo>
                <a:cubicBezTo>
                  <a:pt x="72700" y="905076"/>
                  <a:pt x="18804" y="826054"/>
                  <a:pt x="0" y="707791"/>
                </a:cubicBezTo>
                <a:cubicBezTo>
                  <a:pt x="12738" y="494182"/>
                  <a:pt x="331" y="330343"/>
                  <a:pt x="0" y="206609"/>
                </a:cubicBezTo>
                <a:close/>
              </a:path>
            </a:pathLst>
          </a:custGeom>
          <a:solidFill>
            <a:srgbClr val="DDF9FF"/>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900" b="1" dirty="0" err="1">
                <a:solidFill>
                  <a:schemeClr val="tx2">
                    <a:lumMod val="75000"/>
                  </a:schemeClr>
                </a:solidFill>
              </a:rPr>
              <a:t>Cảm</a:t>
            </a:r>
            <a:r>
              <a:rPr lang="en-US" sz="2900" b="1" dirty="0">
                <a:solidFill>
                  <a:schemeClr val="tx2">
                    <a:lumMod val="75000"/>
                  </a:schemeClr>
                </a:solidFill>
              </a:rPr>
              <a:t> </a:t>
            </a:r>
            <a:r>
              <a:rPr lang="en-US" sz="2900" b="1" dirty="0" err="1">
                <a:solidFill>
                  <a:schemeClr val="tx2">
                    <a:lumMod val="75000"/>
                  </a:schemeClr>
                </a:solidFill>
              </a:rPr>
              <a:t>xúc</a:t>
            </a:r>
            <a:r>
              <a:rPr lang="en-US" sz="2900" b="1" dirty="0">
                <a:solidFill>
                  <a:schemeClr val="tx2">
                    <a:lumMod val="75000"/>
                  </a:schemeClr>
                </a:solidFill>
              </a:rPr>
              <a:t> </a:t>
            </a:r>
            <a:r>
              <a:rPr lang="en-US" sz="2900" b="1" dirty="0" err="1">
                <a:solidFill>
                  <a:schemeClr val="tx2">
                    <a:lumMod val="75000"/>
                  </a:schemeClr>
                </a:solidFill>
              </a:rPr>
              <a:t>của</a:t>
            </a:r>
            <a:r>
              <a:rPr lang="en-US" sz="2900" b="1" dirty="0">
                <a:solidFill>
                  <a:schemeClr val="tx2">
                    <a:lumMod val="75000"/>
                  </a:schemeClr>
                </a:solidFill>
              </a:rPr>
              <a:t> </a:t>
            </a:r>
            <a:r>
              <a:rPr lang="en-US" sz="2900" b="1" dirty="0" err="1">
                <a:solidFill>
                  <a:schemeClr val="tx2">
                    <a:lumMod val="75000"/>
                  </a:schemeClr>
                </a:solidFill>
              </a:rPr>
              <a:t>mọi</a:t>
            </a:r>
            <a:r>
              <a:rPr lang="en-US" sz="2900" b="1" dirty="0">
                <a:solidFill>
                  <a:schemeClr val="tx2">
                    <a:lumMod val="75000"/>
                  </a:schemeClr>
                </a:solidFill>
              </a:rPr>
              <a:t> </a:t>
            </a:r>
            <a:r>
              <a:rPr lang="en-US" sz="2900" b="1" dirty="0" err="1">
                <a:solidFill>
                  <a:schemeClr val="tx2">
                    <a:lumMod val="75000"/>
                  </a:schemeClr>
                </a:solidFill>
              </a:rPr>
              <a:t>người</a:t>
            </a:r>
            <a:r>
              <a:rPr lang="en-US" sz="2900" b="1" dirty="0">
                <a:solidFill>
                  <a:schemeClr val="tx2">
                    <a:lumMod val="75000"/>
                  </a:schemeClr>
                </a:solidFill>
              </a:rPr>
              <a:t> </a:t>
            </a:r>
            <a:r>
              <a:rPr lang="en-US" sz="2900" b="1" dirty="0" err="1">
                <a:solidFill>
                  <a:schemeClr val="tx2">
                    <a:lumMod val="75000"/>
                  </a:schemeClr>
                </a:solidFill>
              </a:rPr>
              <a:t>khi</a:t>
            </a:r>
            <a:r>
              <a:rPr lang="en-US" sz="2900" b="1" dirty="0">
                <a:solidFill>
                  <a:schemeClr val="tx2">
                    <a:lumMod val="75000"/>
                  </a:schemeClr>
                </a:solidFill>
              </a:rPr>
              <a:t> </a:t>
            </a:r>
            <a:r>
              <a:rPr lang="en-US" sz="2900" b="1" dirty="0" err="1">
                <a:solidFill>
                  <a:schemeClr val="tx2">
                    <a:lumMod val="75000"/>
                  </a:schemeClr>
                </a:solidFill>
              </a:rPr>
              <a:t>tham</a:t>
            </a:r>
            <a:r>
              <a:rPr lang="en-US" sz="2900" b="1" dirty="0">
                <a:solidFill>
                  <a:schemeClr val="tx2">
                    <a:lumMod val="75000"/>
                  </a:schemeClr>
                </a:solidFill>
              </a:rPr>
              <a:t> </a:t>
            </a:r>
            <a:r>
              <a:rPr lang="en-US" sz="2900" b="1" dirty="0" err="1">
                <a:solidFill>
                  <a:schemeClr val="tx2">
                    <a:lumMod val="75000"/>
                  </a:schemeClr>
                </a:solidFill>
              </a:rPr>
              <a:t>gia</a:t>
            </a:r>
            <a:r>
              <a:rPr lang="en-US" sz="2900" b="1" dirty="0">
                <a:solidFill>
                  <a:schemeClr val="tx2">
                    <a:lumMod val="75000"/>
                  </a:schemeClr>
                </a:solidFill>
              </a:rPr>
              <a:t> </a:t>
            </a:r>
            <a:r>
              <a:rPr lang="en-US" sz="2900" b="1" dirty="0" err="1">
                <a:solidFill>
                  <a:schemeClr val="tx2">
                    <a:lumMod val="75000"/>
                  </a:schemeClr>
                </a:solidFill>
              </a:rPr>
              <a:t>ngày</a:t>
            </a:r>
            <a:r>
              <a:rPr lang="en-US" sz="2900" b="1" dirty="0">
                <a:solidFill>
                  <a:schemeClr val="tx2">
                    <a:lumMod val="75000"/>
                  </a:schemeClr>
                </a:solidFill>
              </a:rPr>
              <a:t> </a:t>
            </a:r>
            <a:r>
              <a:rPr lang="en-US" sz="2900" b="1" dirty="0" err="1">
                <a:solidFill>
                  <a:schemeClr val="tx2">
                    <a:lumMod val="75000"/>
                  </a:schemeClr>
                </a:solidFill>
              </a:rPr>
              <a:t>hội</a:t>
            </a:r>
            <a:r>
              <a:rPr lang="en-US" sz="2900" b="1" dirty="0">
                <a:solidFill>
                  <a:schemeClr val="tx2">
                    <a:lumMod val="75000"/>
                  </a:schemeClr>
                </a:solidFill>
              </a:rPr>
              <a:t> </a:t>
            </a:r>
            <a:r>
              <a:rPr lang="en-US" sz="2900" b="1" dirty="0" err="1">
                <a:solidFill>
                  <a:schemeClr val="tx2">
                    <a:lumMod val="75000"/>
                  </a:schemeClr>
                </a:solidFill>
              </a:rPr>
              <a:t>như</a:t>
            </a:r>
            <a:r>
              <a:rPr lang="en-US" sz="2900" b="1" dirty="0">
                <a:solidFill>
                  <a:schemeClr val="tx2">
                    <a:lumMod val="75000"/>
                  </a:schemeClr>
                </a:solidFill>
              </a:rPr>
              <a:t> </a:t>
            </a:r>
            <a:r>
              <a:rPr lang="en-US" sz="2900" b="1" dirty="0" err="1">
                <a:solidFill>
                  <a:schemeClr val="tx2">
                    <a:lumMod val="75000"/>
                  </a:schemeClr>
                </a:solidFill>
              </a:rPr>
              <a:t>thế</a:t>
            </a:r>
            <a:r>
              <a:rPr lang="en-US" sz="2900" b="1" dirty="0">
                <a:solidFill>
                  <a:schemeClr val="tx2">
                    <a:lumMod val="75000"/>
                  </a:schemeClr>
                </a:solidFill>
              </a:rPr>
              <a:t> </a:t>
            </a:r>
            <a:r>
              <a:rPr lang="en-US" sz="2900" b="1" dirty="0" err="1">
                <a:solidFill>
                  <a:schemeClr val="tx2">
                    <a:lumMod val="75000"/>
                  </a:schemeClr>
                </a:solidFill>
              </a:rPr>
              <a:t>nào</a:t>
            </a:r>
            <a:r>
              <a:rPr lang="en-US" sz="2900" b="1" dirty="0">
                <a:solidFill>
                  <a:schemeClr val="tx2">
                    <a:lumMod val="75000"/>
                  </a:schemeClr>
                </a:solidFill>
              </a:rPr>
              <a:t>?</a:t>
            </a:r>
          </a:p>
        </p:txBody>
      </p:sp>
    </p:spTree>
    <p:extLst>
      <p:ext uri="{BB962C8B-B14F-4D97-AF65-F5344CB8AC3E}">
        <p14:creationId xmlns:p14="http://schemas.microsoft.com/office/powerpoint/2010/main" val="965106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par>
                                <p:cTn id="30" presetID="53" presetClass="entr" presetSubtype="16"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1500"/>
                            </p:stCondLst>
                            <p:childTnLst>
                              <p:par>
                                <p:cTn id="36" presetID="2" presetClass="entr" presetSubtype="2"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1+#ppt_w/2"/>
                                          </p:val>
                                        </p:tav>
                                        <p:tav tm="100000">
                                          <p:val>
                                            <p:strVal val="#ppt_x"/>
                                          </p:val>
                                        </p:tav>
                                      </p:tavLst>
                                    </p:anim>
                                    <p:anim calcmode="lin" valueType="num">
                                      <p:cBhvr additive="base">
                                        <p:cTn id="39" dur="500" fill="hold"/>
                                        <p:tgtEl>
                                          <p:spTgt spid="35"/>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1+#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 presetClass="entr" presetSubtype="2"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1+#ppt_w/2"/>
                                          </p:val>
                                        </p:tav>
                                        <p:tav tm="100000">
                                          <p:val>
                                            <p:strVal val="#ppt_x"/>
                                          </p:val>
                                        </p:tav>
                                      </p:tavLst>
                                    </p:anim>
                                    <p:anim calcmode="lin" valueType="num">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2"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1+#ppt_w/2"/>
                                          </p:val>
                                        </p:tav>
                                        <p:tav tm="100000">
                                          <p:val>
                                            <p:strVal val="#ppt_x"/>
                                          </p:val>
                                        </p:tav>
                                      </p:tavLst>
                                    </p:anim>
                                    <p:anim calcmode="lin" valueType="num">
                                      <p:cBhvr additive="base">
                                        <p:cTn id="54" dur="500" fill="hold"/>
                                        <p:tgtEl>
                                          <p:spTgt spid="38"/>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1+#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35" grpId="0" animBg="1"/>
      <p:bldP spid="36" grpId="0" animBg="1"/>
      <p:bldP spid="37" grpId="0"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2"/>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342373" y="29039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D106E222-E4E6-848E-484A-3521E54A79D0}"/>
              </a:ext>
            </a:extLst>
          </p:cNvPr>
          <p:cNvSpPr txBox="1"/>
          <p:nvPr/>
        </p:nvSpPr>
        <p:spPr>
          <a:xfrm>
            <a:off x="1753722" y="950742"/>
            <a:ext cx="8684549" cy="707886"/>
          </a:xfrm>
          <a:prstGeom prst="rect">
            <a:avLst/>
          </a:prstGeom>
          <a:noFill/>
        </p:spPr>
        <p:txBody>
          <a:bodyPr wrap="square" rtlCol="0">
            <a:prstTxWarp prst="textArchUp">
              <a:avLst/>
            </a:prstTxWarp>
            <a:spAutoFit/>
          </a:bodyPr>
          <a:lstStyle/>
          <a:p>
            <a:pPr algn="ctr"/>
            <a:r>
              <a:rPr lang="en-US" sz="5400" spc="300" dirty="0">
                <a:ln w="38100">
                  <a:solidFill>
                    <a:schemeClr val="bg1"/>
                  </a:solidFill>
                </a:ln>
                <a:solidFill>
                  <a:srgbClr val="FE5655"/>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FE64C2"/>
                </a:solidFill>
                <a:effectLst>
                  <a:outerShdw blurRad="38100" dist="38100" dir="2700000" algn="tl">
                    <a:srgbClr val="000000">
                      <a:alpha val="43137"/>
                    </a:srgbClr>
                  </a:outerShdw>
                </a:effectLst>
                <a:latin typeface="UTM Showcard" panose="02040603050506020204" pitchFamily="18" charset="0"/>
              </a:rPr>
              <a:t>H</a:t>
            </a:r>
            <a:r>
              <a:rPr lang="en-US" sz="5400" spc="300" dirty="0">
                <a:ln w="38100">
                  <a:solidFill>
                    <a:schemeClr val="bg1"/>
                  </a:solidFill>
                </a:ln>
                <a:solidFill>
                  <a:srgbClr val="C96BE5"/>
                </a:solidFill>
                <a:effectLst>
                  <a:outerShdw blurRad="38100" dist="38100" dir="2700000" algn="tl">
                    <a:srgbClr val="000000">
                      <a:alpha val="43137"/>
                    </a:srgbClr>
                  </a:outerShdw>
                </a:effectLst>
                <a:latin typeface="UTM Showcard" panose="02040603050506020204" pitchFamily="18" charset="0"/>
              </a:rPr>
              <a:t>À </a:t>
            </a:r>
            <a:r>
              <a:rPr lang="en-US" sz="5400" spc="300" dirty="0">
                <a:ln w="38100">
                  <a:solidFill>
                    <a:schemeClr val="bg1"/>
                  </a:solidFill>
                </a:ln>
                <a:solidFill>
                  <a:srgbClr val="506FFE"/>
                </a:solidFill>
                <a:effectLst>
                  <a:outerShdw blurRad="38100" dist="38100" dir="2700000" algn="tl">
                    <a:srgbClr val="000000">
                      <a:alpha val="43137"/>
                    </a:srgbClr>
                  </a:outerShdw>
                </a:effectLst>
                <a:latin typeface="UTM Showcard" panose="02040603050506020204" pitchFamily="18" charset="0"/>
              </a:rPr>
              <a:t>V</a:t>
            </a:r>
            <a:r>
              <a:rPr lang="en-US" sz="5400" spc="300" dirty="0">
                <a:ln w="38100">
                  <a:solidFill>
                    <a:schemeClr val="bg1"/>
                  </a:solidFill>
                </a:ln>
                <a:solidFill>
                  <a:srgbClr val="37B5FF"/>
                </a:solidFill>
                <a:effectLst>
                  <a:outerShdw blurRad="38100" dist="38100" dir="2700000" algn="tl">
                    <a:srgbClr val="000000">
                      <a:alpha val="43137"/>
                    </a:srgbClr>
                  </a:outerShdw>
                </a:effectLst>
                <a:latin typeface="UTM Showcard" panose="02040603050506020204" pitchFamily="18" charset="0"/>
              </a:rPr>
              <a:t>Ă</a:t>
            </a:r>
            <a:r>
              <a:rPr lang="en-US" sz="5400" spc="300" dirty="0">
                <a:ln w="38100">
                  <a:solidFill>
                    <a:schemeClr val="bg1"/>
                  </a:solidFill>
                </a:ln>
                <a:solidFill>
                  <a:srgbClr val="5BDFE4"/>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C7DF63"/>
                </a:solidFill>
                <a:effectLst>
                  <a:outerShdw blurRad="38100" dist="38100" dir="2700000" algn="tl">
                    <a:srgbClr val="000000">
                      <a:alpha val="43137"/>
                    </a:srgbClr>
                  </a:outerShdw>
                </a:effectLst>
                <a:latin typeface="UTM Showcard" panose="02040603050506020204" pitchFamily="18" charset="0"/>
              </a:rPr>
              <a:t> </a:t>
            </a:r>
            <a:r>
              <a:rPr lang="en-US" sz="5400" spc="300" dirty="0">
                <a:ln w="38100">
                  <a:solidFill>
                    <a:schemeClr val="bg1"/>
                  </a:solidFill>
                </a:ln>
                <a:solidFill>
                  <a:srgbClr val="FEDE57"/>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FDBB58"/>
                </a:solidFill>
                <a:effectLst>
                  <a:outerShdw blurRad="38100" dist="38100" dir="2700000" algn="tl">
                    <a:srgbClr val="000000">
                      <a:alpha val="43137"/>
                    </a:srgbClr>
                  </a:outerShdw>
                </a:effectLst>
                <a:latin typeface="UTM Showcard" panose="02040603050506020204" pitchFamily="18" charset="0"/>
              </a:rPr>
              <a:t>H</a:t>
            </a:r>
            <a:r>
              <a:rPr lang="en-US" sz="5400" spc="300" dirty="0">
                <a:ln w="38100">
                  <a:solidFill>
                    <a:schemeClr val="bg1"/>
                  </a:solidFill>
                </a:ln>
                <a:solidFill>
                  <a:srgbClr val="FE904B"/>
                </a:solidFill>
                <a:effectLst>
                  <a:outerShdw blurRad="38100" dist="38100" dir="2700000" algn="tl">
                    <a:srgbClr val="000000">
                      <a:alpha val="43137"/>
                    </a:srgbClr>
                  </a:outerShdw>
                </a:effectLst>
                <a:latin typeface="UTM Showcard" panose="02040603050506020204" pitchFamily="18" charset="0"/>
              </a:rPr>
              <a:t>Í </a:t>
            </a:r>
            <a:r>
              <a:rPr lang="en-US" sz="5400" spc="300" dirty="0">
                <a:ln w="38100">
                  <a:solidFill>
                    <a:schemeClr val="bg1"/>
                  </a:solidFill>
                </a:ln>
                <a:solidFill>
                  <a:srgbClr val="FE5655"/>
                </a:solidFill>
                <a:effectLst>
                  <a:outerShdw blurRad="38100" dist="38100" dir="2700000" algn="tl">
                    <a:srgbClr val="000000">
                      <a:alpha val="43137"/>
                    </a:srgbClr>
                  </a:outerShdw>
                </a:effectLst>
                <a:latin typeface="UTM Showcard" panose="02040603050506020204" pitchFamily="18" charset="0"/>
              </a:rPr>
              <a:t>T</a:t>
            </a:r>
            <a:r>
              <a:rPr lang="en-US" sz="5400" spc="300" dirty="0">
                <a:ln w="38100">
                  <a:solidFill>
                    <a:schemeClr val="bg1"/>
                  </a:solidFill>
                </a:ln>
                <a:solidFill>
                  <a:srgbClr val="FE64C2"/>
                </a:solidFill>
                <a:effectLst>
                  <a:outerShdw blurRad="38100" dist="38100" dir="2700000" algn="tl">
                    <a:srgbClr val="000000">
                      <a:alpha val="43137"/>
                    </a:srgbClr>
                  </a:outerShdw>
                </a:effectLst>
                <a:latin typeface="UTM Showcard" panose="02040603050506020204" pitchFamily="18" charset="0"/>
              </a:rPr>
              <a:t>À</a:t>
            </a:r>
            <a:r>
              <a:rPr lang="en-US" sz="5400" spc="300" dirty="0">
                <a:ln w="38100">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UTM Showcard" panose="02040603050506020204" pitchFamily="18" charset="0"/>
              </a:rPr>
              <a:t>I</a:t>
            </a:r>
            <a:r>
              <a:rPr lang="en-US" sz="5400" spc="300" dirty="0">
                <a:ln w="38100">
                  <a:solidFill>
                    <a:schemeClr val="bg1"/>
                  </a:solidFill>
                </a:ln>
                <a:solidFill>
                  <a:srgbClr val="FFBB58"/>
                </a:solidFill>
                <a:effectLst>
                  <a:outerShdw blurRad="38100" dist="38100" dir="2700000" algn="tl">
                    <a:srgbClr val="000000">
                      <a:alpha val="43137"/>
                    </a:srgbClr>
                  </a:outerShdw>
                </a:effectLst>
                <a:latin typeface="UTM Showcard" panose="02040603050506020204" pitchFamily="18" charset="0"/>
              </a:rPr>
              <a:t> </a:t>
            </a:r>
            <a:r>
              <a:rPr lang="en-US" sz="5400" spc="300" dirty="0">
                <a:ln w="38100">
                  <a:solidFill>
                    <a:schemeClr val="bg1"/>
                  </a:solidFill>
                </a:ln>
                <a:solidFill>
                  <a:srgbClr val="C7DF63"/>
                </a:solidFill>
                <a:effectLst>
                  <a:outerShdw blurRad="38100" dist="38100" dir="2700000" algn="tl">
                    <a:srgbClr val="000000">
                      <a:alpha val="43137"/>
                    </a:srgbClr>
                  </a:outerShdw>
                </a:effectLst>
                <a:latin typeface="UTM Showcard" panose="02040603050506020204" pitchFamily="18" charset="0"/>
              </a:rPr>
              <a:t>B</a:t>
            </a:r>
            <a:r>
              <a:rPr lang="en-US" sz="5400" spc="300" dirty="0">
                <a:ln w="38100">
                  <a:solidFill>
                    <a:schemeClr val="bg1"/>
                  </a:solidFill>
                </a:ln>
                <a:solidFill>
                  <a:srgbClr val="8DD66E"/>
                </a:solidFill>
                <a:effectLst>
                  <a:outerShdw blurRad="38100" dist="38100" dir="2700000" algn="tl">
                    <a:srgbClr val="000000">
                      <a:alpha val="43137"/>
                    </a:srgbClr>
                  </a:outerShdw>
                </a:effectLst>
                <a:latin typeface="UTM Showcard" panose="02040603050506020204" pitchFamily="18" charset="0"/>
              </a:rPr>
              <a:t>A</a:t>
            </a:r>
          </a:p>
        </p:txBody>
      </p:sp>
      <p:grpSp>
        <p:nvGrpSpPr>
          <p:cNvPr id="3" name="Group 2">
            <a:extLst>
              <a:ext uri="{FF2B5EF4-FFF2-40B4-BE49-F238E27FC236}">
                <a16:creationId xmlns:a16="http://schemas.microsoft.com/office/drawing/2014/main" xmlns="" id="{9AE5B5DF-D756-620F-7FD8-4E31C1F484C4}"/>
              </a:ext>
            </a:extLst>
          </p:cNvPr>
          <p:cNvGrpSpPr/>
          <p:nvPr/>
        </p:nvGrpSpPr>
        <p:grpSpPr>
          <a:xfrm>
            <a:off x="798589" y="1466383"/>
            <a:ext cx="3657600" cy="4937608"/>
            <a:chOff x="798589" y="1466383"/>
            <a:chExt cx="3657600" cy="4937608"/>
          </a:xfrm>
        </p:grpSpPr>
        <p:pic>
          <p:nvPicPr>
            <p:cNvPr id="4" name="Picture 3" descr="A person holding a bouquet of flowers and a group of children&#10;&#10;Description automatically generated">
              <a:extLst>
                <a:ext uri="{FF2B5EF4-FFF2-40B4-BE49-F238E27FC236}">
                  <a16:creationId xmlns:a16="http://schemas.microsoft.com/office/drawing/2014/main" xmlns="" id="{7E6A8018-1AFD-3BEA-21E9-13D778EDA036}"/>
                </a:ext>
              </a:extLst>
            </p:cNvPr>
            <p:cNvPicPr>
              <a:picLocks noChangeAspect="1"/>
            </p:cNvPicPr>
            <p:nvPr/>
          </p:nvPicPr>
          <p:blipFill rotWithShape="1">
            <a:blip r:embed="rId4">
              <a:extLst>
                <a:ext uri="{28A0092B-C50C-407E-A947-70E740481C1C}">
                  <a14:useLocalDpi xmlns:a14="http://schemas.microsoft.com/office/drawing/2010/main" val="0"/>
                </a:ext>
              </a:extLst>
            </a:blip>
            <a:srcRect l="32649" t="-489" r="14851" b="489"/>
            <a:stretch/>
          </p:blipFill>
          <p:spPr>
            <a:xfrm>
              <a:off x="798589" y="1466383"/>
              <a:ext cx="3657600" cy="3657600"/>
            </a:xfrm>
            <a:prstGeom prst="rect">
              <a:avLst/>
            </a:prstGeom>
          </p:spPr>
        </p:pic>
        <p:sp>
          <p:nvSpPr>
            <p:cNvPr id="5" name="TextBox 4">
              <a:extLst>
                <a:ext uri="{FF2B5EF4-FFF2-40B4-BE49-F238E27FC236}">
                  <a16:creationId xmlns:a16="http://schemas.microsoft.com/office/drawing/2014/main" xmlns="" id="{30B16447-3584-9779-E079-D268C8C56DB6}"/>
                </a:ext>
              </a:extLst>
            </p:cNvPr>
            <p:cNvSpPr txBox="1"/>
            <p:nvPr/>
          </p:nvSpPr>
          <p:spPr>
            <a:xfrm>
              <a:off x="798589" y="5203662"/>
              <a:ext cx="3657600" cy="1200329"/>
            </a:xfrm>
            <a:prstGeom prst="rect">
              <a:avLst/>
            </a:prstGeom>
            <a:noFill/>
          </p:spPr>
          <p:txBody>
            <a:bodyPr wrap="square" rtlCol="0">
              <a:spAutoFit/>
            </a:bodyPr>
            <a:lstStyle/>
            <a:p>
              <a:pPr algn="ctr"/>
              <a:r>
                <a:rPr lang="en-US" sz="3600" b="1" dirty="0" err="1">
                  <a:solidFill>
                    <a:srgbClr val="002060"/>
                  </a:solidFill>
                </a:rPr>
                <a:t>Ngày</a:t>
              </a:r>
              <a:r>
                <a:rPr lang="en-US" sz="3600" b="1" dirty="0">
                  <a:solidFill>
                    <a:srgbClr val="002060"/>
                  </a:solidFill>
                </a:rPr>
                <a:t> </a:t>
              </a:r>
              <a:r>
                <a:rPr lang="en-US" sz="3600" b="1" dirty="0" err="1">
                  <a:solidFill>
                    <a:srgbClr val="002060"/>
                  </a:solidFill>
                </a:rPr>
                <a:t>Nhà</a:t>
              </a:r>
              <a:r>
                <a:rPr lang="en-US" sz="3600" b="1" dirty="0">
                  <a:solidFill>
                    <a:srgbClr val="002060"/>
                  </a:solidFill>
                </a:rPr>
                <a:t> </a:t>
              </a:r>
              <a:r>
                <a:rPr lang="en-US" sz="3600" b="1" dirty="0" err="1">
                  <a:solidFill>
                    <a:srgbClr val="002060"/>
                  </a:solidFill>
                </a:rPr>
                <a:t>giáo</a:t>
              </a:r>
              <a:r>
                <a:rPr lang="en-US" sz="3600" b="1" dirty="0">
                  <a:solidFill>
                    <a:srgbClr val="002060"/>
                  </a:solidFill>
                </a:rPr>
                <a:t> </a:t>
              </a:r>
              <a:r>
                <a:rPr lang="en-US" sz="3600" b="1" dirty="0" err="1">
                  <a:solidFill>
                    <a:srgbClr val="002060"/>
                  </a:solidFill>
                </a:rPr>
                <a:t>Việt</a:t>
              </a:r>
              <a:r>
                <a:rPr lang="en-US" sz="3600" b="1" dirty="0">
                  <a:solidFill>
                    <a:srgbClr val="002060"/>
                  </a:solidFill>
                </a:rPr>
                <a:t> Nam</a:t>
              </a:r>
            </a:p>
          </p:txBody>
        </p:sp>
      </p:grpSp>
      <p:grpSp>
        <p:nvGrpSpPr>
          <p:cNvPr id="8" name="Group 7">
            <a:extLst>
              <a:ext uri="{FF2B5EF4-FFF2-40B4-BE49-F238E27FC236}">
                <a16:creationId xmlns:a16="http://schemas.microsoft.com/office/drawing/2014/main" xmlns="" id="{65BFA0CE-9416-4175-B4B7-F9E0B7EA756A}"/>
              </a:ext>
            </a:extLst>
          </p:cNvPr>
          <p:cNvGrpSpPr/>
          <p:nvPr/>
        </p:nvGrpSpPr>
        <p:grpSpPr>
          <a:xfrm>
            <a:off x="4798562" y="2133503"/>
            <a:ext cx="6698404" cy="2323359"/>
            <a:chOff x="4798562" y="2133503"/>
            <a:chExt cx="6698404" cy="2323359"/>
          </a:xfrm>
        </p:grpSpPr>
        <p:sp>
          <p:nvSpPr>
            <p:cNvPr id="19" name="Lưu đồ: Tài liệu 106">
              <a:extLst>
                <a:ext uri="{FF2B5EF4-FFF2-40B4-BE49-F238E27FC236}">
                  <a16:creationId xmlns:a16="http://schemas.microsoft.com/office/drawing/2014/main" xmlns="" id="{6489CF14-4DA1-4624-FB6B-167A2A611168}"/>
                </a:ext>
              </a:extLst>
            </p:cNvPr>
            <p:cNvSpPr/>
            <p:nvPr/>
          </p:nvSpPr>
          <p:spPr>
            <a:xfrm>
              <a:off x="4986942" y="2133503"/>
              <a:ext cx="6510024" cy="2323359"/>
            </a:xfrm>
            <a:custGeom>
              <a:avLst/>
              <a:gdLst>
                <a:gd name="connsiteX0" fmla="*/ 0 w 6510024"/>
                <a:gd name="connsiteY0" fmla="*/ 0 h 2323359"/>
                <a:gd name="connsiteX1" fmla="*/ 6510024 w 6510024"/>
                <a:gd name="connsiteY1" fmla="*/ 0 h 2323359"/>
                <a:gd name="connsiteX2" fmla="*/ 6510024 w 6510024"/>
                <a:gd name="connsiteY2" fmla="*/ 1863204 h 2323359"/>
                <a:gd name="connsiteX3" fmla="*/ 0 w 6510024"/>
                <a:gd name="connsiteY3" fmla="*/ 2169759 h 2323359"/>
                <a:gd name="connsiteX4" fmla="*/ 0 w 6510024"/>
                <a:gd name="connsiteY4" fmla="*/ 0 h 232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0024" h="2323359" fill="none" extrusionOk="0">
                  <a:moveTo>
                    <a:pt x="0" y="0"/>
                  </a:moveTo>
                  <a:cubicBezTo>
                    <a:pt x="2107018" y="143258"/>
                    <a:pt x="4891686" y="169764"/>
                    <a:pt x="6510024" y="0"/>
                  </a:cubicBezTo>
                  <a:cubicBezTo>
                    <a:pt x="6467097" y="899080"/>
                    <a:pt x="6539993" y="934885"/>
                    <a:pt x="6510024" y="1863204"/>
                  </a:cubicBezTo>
                  <a:cubicBezTo>
                    <a:pt x="3361657" y="1772665"/>
                    <a:pt x="3369240" y="2593832"/>
                    <a:pt x="0" y="2169759"/>
                  </a:cubicBezTo>
                  <a:cubicBezTo>
                    <a:pt x="-54846" y="1845388"/>
                    <a:pt x="69323" y="1021904"/>
                    <a:pt x="0" y="0"/>
                  </a:cubicBezTo>
                  <a:close/>
                </a:path>
                <a:path w="6510024" h="2323359" stroke="0" extrusionOk="0">
                  <a:moveTo>
                    <a:pt x="0" y="0"/>
                  </a:moveTo>
                  <a:cubicBezTo>
                    <a:pt x="1425286" y="-69867"/>
                    <a:pt x="3960681" y="63979"/>
                    <a:pt x="6510024" y="0"/>
                  </a:cubicBezTo>
                  <a:cubicBezTo>
                    <a:pt x="6588234" y="361176"/>
                    <a:pt x="6454193" y="1400309"/>
                    <a:pt x="6510024" y="1863204"/>
                  </a:cubicBezTo>
                  <a:cubicBezTo>
                    <a:pt x="3258311" y="1848955"/>
                    <a:pt x="3181838" y="2456308"/>
                    <a:pt x="0" y="2169759"/>
                  </a:cubicBezTo>
                  <a:cubicBezTo>
                    <a:pt x="-13679" y="1583967"/>
                    <a:pt x="124305" y="423002"/>
                    <a:pt x="0" y="0"/>
                  </a:cubicBezTo>
                  <a:close/>
                </a:path>
              </a:pathLst>
            </a:custGeom>
            <a:solidFill>
              <a:srgbClr val="FFFFCC"/>
            </a:solidFill>
            <a:ln w="28575">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7" name="TextBox 16">
              <a:extLst>
                <a:ext uri="{FF2B5EF4-FFF2-40B4-BE49-F238E27FC236}">
                  <a16:creationId xmlns:a16="http://schemas.microsoft.com/office/drawing/2014/main" xmlns="" id="{1EEA893B-3B87-42F9-720D-DDC95AC42EA5}"/>
                </a:ext>
              </a:extLst>
            </p:cNvPr>
            <p:cNvSpPr txBox="1"/>
            <p:nvPr/>
          </p:nvSpPr>
          <p:spPr>
            <a:xfrm>
              <a:off x="4798562" y="2397629"/>
              <a:ext cx="4582267" cy="584775"/>
            </a:xfrm>
            <a:prstGeom prst="rect">
              <a:avLst/>
            </a:prstGeom>
            <a:noFill/>
          </p:spPr>
          <p:txBody>
            <a:bodyPr wrap="square">
              <a:spAutoFit/>
            </a:bodyPr>
            <a:lstStyle/>
            <a:p>
              <a:pPr algn="ctr"/>
              <a:r>
                <a:rPr lang="en-US" sz="3200" b="1" dirty="0" err="1">
                  <a:solidFill>
                    <a:schemeClr val="tx2">
                      <a:lumMod val="75000"/>
                    </a:schemeClr>
                  </a:solidFill>
                </a:rPr>
                <a:t>Đó</a:t>
              </a:r>
              <a:r>
                <a:rPr lang="en-US" sz="3200" b="1" dirty="0">
                  <a:solidFill>
                    <a:schemeClr val="tx2">
                      <a:lumMod val="75000"/>
                    </a:schemeClr>
                  </a:solidFill>
                </a:rPr>
                <a:t> </a:t>
              </a:r>
              <a:r>
                <a:rPr lang="en-US" sz="3200" b="1" dirty="0" err="1">
                  <a:solidFill>
                    <a:schemeClr val="tx2">
                      <a:lumMod val="75000"/>
                    </a:schemeClr>
                  </a:solidFill>
                </a:rPr>
                <a:t>là</a:t>
              </a:r>
              <a:r>
                <a:rPr lang="en-US" sz="3200" b="1" dirty="0">
                  <a:solidFill>
                    <a:schemeClr val="tx2">
                      <a:lumMod val="75000"/>
                    </a:schemeClr>
                  </a:solidFill>
                </a:rPr>
                <a:t> </a:t>
              </a:r>
              <a:r>
                <a:rPr lang="en-US" sz="3200" b="1" dirty="0" err="1">
                  <a:solidFill>
                    <a:schemeClr val="tx2">
                      <a:lumMod val="75000"/>
                    </a:schemeClr>
                  </a:solidFill>
                </a:rPr>
                <a:t>ngày</a:t>
              </a:r>
              <a:r>
                <a:rPr lang="en-US" sz="3200" b="1" dirty="0">
                  <a:solidFill>
                    <a:schemeClr val="tx2">
                      <a:lumMod val="75000"/>
                    </a:schemeClr>
                  </a:solidFill>
                </a:rPr>
                <a:t> </a:t>
              </a:r>
              <a:r>
                <a:rPr lang="en-US" sz="3200" b="1" dirty="0" err="1">
                  <a:solidFill>
                    <a:schemeClr val="tx2">
                      <a:lumMod val="75000"/>
                    </a:schemeClr>
                  </a:solidFill>
                </a:rPr>
                <a:t>hội</a:t>
              </a:r>
              <a:r>
                <a:rPr lang="en-US" sz="3200" b="1" dirty="0">
                  <a:solidFill>
                    <a:schemeClr val="tx2">
                      <a:lumMod val="75000"/>
                    </a:schemeClr>
                  </a:solidFill>
                </a:rPr>
                <a:t> </a:t>
              </a:r>
              <a:r>
                <a:rPr lang="en-US" sz="3200" b="1" dirty="0" err="1">
                  <a:solidFill>
                    <a:schemeClr val="tx2">
                      <a:lumMod val="75000"/>
                    </a:schemeClr>
                  </a:solidFill>
                </a:rPr>
                <a:t>nào</a:t>
              </a:r>
              <a:r>
                <a:rPr lang="en-US" sz="3200" b="1" dirty="0">
                  <a:solidFill>
                    <a:schemeClr val="tx2">
                      <a:lumMod val="75000"/>
                    </a:schemeClr>
                  </a:solidFill>
                </a:rPr>
                <a:t>?</a:t>
              </a:r>
            </a:p>
          </p:txBody>
        </p:sp>
      </p:grpSp>
      <p:sp>
        <p:nvSpPr>
          <p:cNvPr id="20" name="TextBox 19">
            <a:extLst>
              <a:ext uri="{FF2B5EF4-FFF2-40B4-BE49-F238E27FC236}">
                <a16:creationId xmlns:a16="http://schemas.microsoft.com/office/drawing/2014/main" xmlns="" id="{790E3749-2DC8-D51D-FAE3-F304AFFF8355}"/>
              </a:ext>
            </a:extLst>
          </p:cNvPr>
          <p:cNvSpPr txBox="1"/>
          <p:nvPr/>
        </p:nvSpPr>
        <p:spPr>
          <a:xfrm>
            <a:off x="5189165" y="3028207"/>
            <a:ext cx="6105577" cy="1015663"/>
          </a:xfrm>
          <a:prstGeom prst="rect">
            <a:avLst/>
          </a:prstGeom>
          <a:noFill/>
        </p:spPr>
        <p:txBody>
          <a:bodyPr wrap="square">
            <a:spAutoFit/>
          </a:bodyPr>
          <a:lstStyle/>
          <a:p>
            <a:pPr algn="just"/>
            <a:r>
              <a:rPr lang="en-US" sz="3000" dirty="0" err="1">
                <a:latin typeface="Calibri" panose="020F0502020204030204" pitchFamily="34" charset="0"/>
                <a:cs typeface="Calibri" panose="020F0502020204030204" pitchFamily="34" charset="0"/>
              </a:rPr>
              <a:t>Chào</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mừng</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ngày</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Nhà</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giáo</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Việt</a:t>
            </a:r>
            <a:r>
              <a:rPr lang="en-US" sz="3000" dirty="0">
                <a:latin typeface="Calibri" panose="020F0502020204030204" pitchFamily="34" charset="0"/>
                <a:cs typeface="Calibri" panose="020F0502020204030204" pitchFamily="34" charset="0"/>
              </a:rPr>
              <a:t> Nam 20/11</a:t>
            </a:r>
          </a:p>
        </p:txBody>
      </p:sp>
    </p:spTree>
    <p:extLst>
      <p:ext uri="{BB962C8B-B14F-4D97-AF65-F5344CB8AC3E}">
        <p14:creationId xmlns:p14="http://schemas.microsoft.com/office/powerpoint/2010/main" val="1071208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2"/>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342373" y="29039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D106E222-E4E6-848E-484A-3521E54A79D0}"/>
              </a:ext>
            </a:extLst>
          </p:cNvPr>
          <p:cNvSpPr txBox="1"/>
          <p:nvPr/>
        </p:nvSpPr>
        <p:spPr>
          <a:xfrm>
            <a:off x="1753722" y="950742"/>
            <a:ext cx="8684549" cy="707886"/>
          </a:xfrm>
          <a:prstGeom prst="rect">
            <a:avLst/>
          </a:prstGeom>
          <a:noFill/>
        </p:spPr>
        <p:txBody>
          <a:bodyPr wrap="square" rtlCol="0">
            <a:prstTxWarp prst="textArchUp">
              <a:avLst/>
            </a:prstTxWarp>
            <a:spAutoFit/>
          </a:bodyPr>
          <a:lstStyle/>
          <a:p>
            <a:pPr algn="ctr"/>
            <a:r>
              <a:rPr lang="en-US" sz="5400" spc="300" dirty="0">
                <a:ln w="38100">
                  <a:solidFill>
                    <a:schemeClr val="bg1"/>
                  </a:solidFill>
                </a:ln>
                <a:solidFill>
                  <a:srgbClr val="FE5655"/>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FE64C2"/>
                </a:solidFill>
                <a:effectLst>
                  <a:outerShdw blurRad="38100" dist="38100" dir="2700000" algn="tl">
                    <a:srgbClr val="000000">
                      <a:alpha val="43137"/>
                    </a:srgbClr>
                  </a:outerShdw>
                </a:effectLst>
                <a:latin typeface="UTM Showcard" panose="02040603050506020204" pitchFamily="18" charset="0"/>
              </a:rPr>
              <a:t>H</a:t>
            </a:r>
            <a:r>
              <a:rPr lang="en-US" sz="5400" spc="300" dirty="0">
                <a:ln w="38100">
                  <a:solidFill>
                    <a:schemeClr val="bg1"/>
                  </a:solidFill>
                </a:ln>
                <a:solidFill>
                  <a:srgbClr val="C96BE5"/>
                </a:solidFill>
                <a:effectLst>
                  <a:outerShdw blurRad="38100" dist="38100" dir="2700000" algn="tl">
                    <a:srgbClr val="000000">
                      <a:alpha val="43137"/>
                    </a:srgbClr>
                  </a:outerShdw>
                </a:effectLst>
                <a:latin typeface="UTM Showcard" panose="02040603050506020204" pitchFamily="18" charset="0"/>
              </a:rPr>
              <a:t>À </a:t>
            </a:r>
            <a:r>
              <a:rPr lang="en-US" sz="5400" spc="300" dirty="0">
                <a:ln w="38100">
                  <a:solidFill>
                    <a:schemeClr val="bg1"/>
                  </a:solidFill>
                </a:ln>
                <a:solidFill>
                  <a:srgbClr val="506FFE"/>
                </a:solidFill>
                <a:effectLst>
                  <a:outerShdw blurRad="38100" dist="38100" dir="2700000" algn="tl">
                    <a:srgbClr val="000000">
                      <a:alpha val="43137"/>
                    </a:srgbClr>
                  </a:outerShdw>
                </a:effectLst>
                <a:latin typeface="UTM Showcard" panose="02040603050506020204" pitchFamily="18" charset="0"/>
              </a:rPr>
              <a:t>V</a:t>
            </a:r>
            <a:r>
              <a:rPr lang="en-US" sz="5400" spc="300" dirty="0">
                <a:ln w="38100">
                  <a:solidFill>
                    <a:schemeClr val="bg1"/>
                  </a:solidFill>
                </a:ln>
                <a:solidFill>
                  <a:srgbClr val="37B5FF"/>
                </a:solidFill>
                <a:effectLst>
                  <a:outerShdw blurRad="38100" dist="38100" dir="2700000" algn="tl">
                    <a:srgbClr val="000000">
                      <a:alpha val="43137"/>
                    </a:srgbClr>
                  </a:outerShdw>
                </a:effectLst>
                <a:latin typeface="UTM Showcard" panose="02040603050506020204" pitchFamily="18" charset="0"/>
              </a:rPr>
              <a:t>Ă</a:t>
            </a:r>
            <a:r>
              <a:rPr lang="en-US" sz="5400" spc="300" dirty="0">
                <a:ln w="38100">
                  <a:solidFill>
                    <a:schemeClr val="bg1"/>
                  </a:solidFill>
                </a:ln>
                <a:solidFill>
                  <a:srgbClr val="5BDFE4"/>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C7DF63"/>
                </a:solidFill>
                <a:effectLst>
                  <a:outerShdw blurRad="38100" dist="38100" dir="2700000" algn="tl">
                    <a:srgbClr val="000000">
                      <a:alpha val="43137"/>
                    </a:srgbClr>
                  </a:outerShdw>
                </a:effectLst>
                <a:latin typeface="UTM Showcard" panose="02040603050506020204" pitchFamily="18" charset="0"/>
              </a:rPr>
              <a:t> </a:t>
            </a:r>
            <a:r>
              <a:rPr lang="en-US" sz="5400" spc="300" dirty="0">
                <a:ln w="38100">
                  <a:solidFill>
                    <a:schemeClr val="bg1"/>
                  </a:solidFill>
                </a:ln>
                <a:solidFill>
                  <a:srgbClr val="FEDE57"/>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FDBB58"/>
                </a:solidFill>
                <a:effectLst>
                  <a:outerShdw blurRad="38100" dist="38100" dir="2700000" algn="tl">
                    <a:srgbClr val="000000">
                      <a:alpha val="43137"/>
                    </a:srgbClr>
                  </a:outerShdw>
                </a:effectLst>
                <a:latin typeface="UTM Showcard" panose="02040603050506020204" pitchFamily="18" charset="0"/>
              </a:rPr>
              <a:t>H</a:t>
            </a:r>
            <a:r>
              <a:rPr lang="en-US" sz="5400" spc="300" dirty="0">
                <a:ln w="38100">
                  <a:solidFill>
                    <a:schemeClr val="bg1"/>
                  </a:solidFill>
                </a:ln>
                <a:solidFill>
                  <a:srgbClr val="FE904B"/>
                </a:solidFill>
                <a:effectLst>
                  <a:outerShdw blurRad="38100" dist="38100" dir="2700000" algn="tl">
                    <a:srgbClr val="000000">
                      <a:alpha val="43137"/>
                    </a:srgbClr>
                  </a:outerShdw>
                </a:effectLst>
                <a:latin typeface="UTM Showcard" panose="02040603050506020204" pitchFamily="18" charset="0"/>
              </a:rPr>
              <a:t>Í </a:t>
            </a:r>
            <a:r>
              <a:rPr lang="en-US" sz="5400" spc="300" dirty="0">
                <a:ln w="38100">
                  <a:solidFill>
                    <a:schemeClr val="bg1"/>
                  </a:solidFill>
                </a:ln>
                <a:solidFill>
                  <a:srgbClr val="FE5655"/>
                </a:solidFill>
                <a:effectLst>
                  <a:outerShdw blurRad="38100" dist="38100" dir="2700000" algn="tl">
                    <a:srgbClr val="000000">
                      <a:alpha val="43137"/>
                    </a:srgbClr>
                  </a:outerShdw>
                </a:effectLst>
                <a:latin typeface="UTM Showcard" panose="02040603050506020204" pitchFamily="18" charset="0"/>
              </a:rPr>
              <a:t>T</a:t>
            </a:r>
            <a:r>
              <a:rPr lang="en-US" sz="5400" spc="300" dirty="0">
                <a:ln w="38100">
                  <a:solidFill>
                    <a:schemeClr val="bg1"/>
                  </a:solidFill>
                </a:ln>
                <a:solidFill>
                  <a:srgbClr val="FE64C2"/>
                </a:solidFill>
                <a:effectLst>
                  <a:outerShdw blurRad="38100" dist="38100" dir="2700000" algn="tl">
                    <a:srgbClr val="000000">
                      <a:alpha val="43137"/>
                    </a:srgbClr>
                  </a:outerShdw>
                </a:effectLst>
                <a:latin typeface="UTM Showcard" panose="02040603050506020204" pitchFamily="18" charset="0"/>
              </a:rPr>
              <a:t>À</a:t>
            </a:r>
            <a:r>
              <a:rPr lang="en-US" sz="5400" spc="300" dirty="0">
                <a:ln w="38100">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UTM Showcard" panose="02040603050506020204" pitchFamily="18" charset="0"/>
              </a:rPr>
              <a:t>I</a:t>
            </a:r>
            <a:r>
              <a:rPr lang="en-US" sz="5400" spc="300" dirty="0">
                <a:ln w="38100">
                  <a:solidFill>
                    <a:schemeClr val="bg1"/>
                  </a:solidFill>
                </a:ln>
                <a:solidFill>
                  <a:srgbClr val="FFBB58"/>
                </a:solidFill>
                <a:effectLst>
                  <a:outerShdw blurRad="38100" dist="38100" dir="2700000" algn="tl">
                    <a:srgbClr val="000000">
                      <a:alpha val="43137"/>
                    </a:srgbClr>
                  </a:outerShdw>
                </a:effectLst>
                <a:latin typeface="UTM Showcard" panose="02040603050506020204" pitchFamily="18" charset="0"/>
              </a:rPr>
              <a:t> </a:t>
            </a:r>
            <a:r>
              <a:rPr lang="en-US" sz="5400" spc="300" dirty="0">
                <a:ln w="38100">
                  <a:solidFill>
                    <a:schemeClr val="bg1"/>
                  </a:solidFill>
                </a:ln>
                <a:solidFill>
                  <a:srgbClr val="C7DF63"/>
                </a:solidFill>
                <a:effectLst>
                  <a:outerShdw blurRad="38100" dist="38100" dir="2700000" algn="tl">
                    <a:srgbClr val="000000">
                      <a:alpha val="43137"/>
                    </a:srgbClr>
                  </a:outerShdw>
                </a:effectLst>
                <a:latin typeface="UTM Showcard" panose="02040603050506020204" pitchFamily="18" charset="0"/>
              </a:rPr>
              <a:t>B</a:t>
            </a:r>
            <a:r>
              <a:rPr lang="en-US" sz="5400" spc="300" dirty="0">
                <a:ln w="38100">
                  <a:solidFill>
                    <a:schemeClr val="bg1"/>
                  </a:solidFill>
                </a:ln>
                <a:solidFill>
                  <a:srgbClr val="8DD66E"/>
                </a:solidFill>
                <a:effectLst>
                  <a:outerShdw blurRad="38100" dist="38100" dir="2700000" algn="tl">
                    <a:srgbClr val="000000">
                      <a:alpha val="43137"/>
                    </a:srgbClr>
                  </a:outerShdw>
                </a:effectLst>
                <a:latin typeface="UTM Showcard" panose="02040603050506020204" pitchFamily="18" charset="0"/>
              </a:rPr>
              <a:t>A</a:t>
            </a:r>
          </a:p>
        </p:txBody>
      </p:sp>
      <p:grpSp>
        <p:nvGrpSpPr>
          <p:cNvPr id="27" name="Group 26">
            <a:extLst>
              <a:ext uri="{FF2B5EF4-FFF2-40B4-BE49-F238E27FC236}">
                <a16:creationId xmlns:a16="http://schemas.microsoft.com/office/drawing/2014/main" xmlns="" id="{0970CEA2-28E2-2293-9EC1-447ED08E7924}"/>
              </a:ext>
            </a:extLst>
          </p:cNvPr>
          <p:cNvGrpSpPr/>
          <p:nvPr/>
        </p:nvGrpSpPr>
        <p:grpSpPr>
          <a:xfrm>
            <a:off x="798589" y="1466383"/>
            <a:ext cx="3657600" cy="4937608"/>
            <a:chOff x="798589" y="1466383"/>
            <a:chExt cx="3657600" cy="4937608"/>
          </a:xfrm>
        </p:grpSpPr>
        <p:pic>
          <p:nvPicPr>
            <p:cNvPr id="4" name="Picture 3" descr="A person holding a bouquet of flowers and a group of children&#10;&#10;Description automatically generated">
              <a:extLst>
                <a:ext uri="{FF2B5EF4-FFF2-40B4-BE49-F238E27FC236}">
                  <a16:creationId xmlns:a16="http://schemas.microsoft.com/office/drawing/2014/main" xmlns="" id="{7E6A8018-1AFD-3BEA-21E9-13D778EDA036}"/>
                </a:ext>
              </a:extLst>
            </p:cNvPr>
            <p:cNvPicPr>
              <a:picLocks noChangeAspect="1"/>
            </p:cNvPicPr>
            <p:nvPr/>
          </p:nvPicPr>
          <p:blipFill rotWithShape="1">
            <a:blip r:embed="rId4">
              <a:extLst>
                <a:ext uri="{28A0092B-C50C-407E-A947-70E740481C1C}">
                  <a14:useLocalDpi xmlns:a14="http://schemas.microsoft.com/office/drawing/2010/main" val="0"/>
                </a:ext>
              </a:extLst>
            </a:blip>
            <a:srcRect l="32649" t="-489" r="14851" b="489"/>
            <a:stretch/>
          </p:blipFill>
          <p:spPr>
            <a:xfrm>
              <a:off x="798589" y="1466383"/>
              <a:ext cx="3657600" cy="3657600"/>
            </a:xfrm>
            <a:prstGeom prst="rect">
              <a:avLst/>
            </a:prstGeom>
          </p:spPr>
        </p:pic>
        <p:sp>
          <p:nvSpPr>
            <p:cNvPr id="5" name="TextBox 4">
              <a:extLst>
                <a:ext uri="{FF2B5EF4-FFF2-40B4-BE49-F238E27FC236}">
                  <a16:creationId xmlns:a16="http://schemas.microsoft.com/office/drawing/2014/main" xmlns="" id="{30B16447-3584-9779-E079-D268C8C56DB6}"/>
                </a:ext>
              </a:extLst>
            </p:cNvPr>
            <p:cNvSpPr txBox="1"/>
            <p:nvPr/>
          </p:nvSpPr>
          <p:spPr>
            <a:xfrm>
              <a:off x="798589" y="5203662"/>
              <a:ext cx="3657600" cy="1200329"/>
            </a:xfrm>
            <a:prstGeom prst="rect">
              <a:avLst/>
            </a:prstGeom>
            <a:noFill/>
          </p:spPr>
          <p:txBody>
            <a:bodyPr wrap="square" rtlCol="0">
              <a:spAutoFit/>
            </a:bodyPr>
            <a:lstStyle/>
            <a:p>
              <a:pPr algn="ctr"/>
              <a:r>
                <a:rPr lang="en-US" sz="3600" b="1" dirty="0" err="1">
                  <a:solidFill>
                    <a:srgbClr val="002060"/>
                  </a:solidFill>
                </a:rPr>
                <a:t>Ngày</a:t>
              </a:r>
              <a:r>
                <a:rPr lang="en-US" sz="3600" b="1" dirty="0">
                  <a:solidFill>
                    <a:srgbClr val="002060"/>
                  </a:solidFill>
                </a:rPr>
                <a:t> </a:t>
              </a:r>
              <a:r>
                <a:rPr lang="en-US" sz="3600" b="1" dirty="0" err="1">
                  <a:solidFill>
                    <a:srgbClr val="002060"/>
                  </a:solidFill>
                </a:rPr>
                <a:t>Nhà</a:t>
              </a:r>
              <a:r>
                <a:rPr lang="en-US" sz="3600" b="1" dirty="0">
                  <a:solidFill>
                    <a:srgbClr val="002060"/>
                  </a:solidFill>
                </a:rPr>
                <a:t> </a:t>
              </a:r>
              <a:r>
                <a:rPr lang="en-US" sz="3600" b="1" dirty="0" err="1">
                  <a:solidFill>
                    <a:srgbClr val="002060"/>
                  </a:solidFill>
                </a:rPr>
                <a:t>giáo</a:t>
              </a:r>
              <a:r>
                <a:rPr lang="en-US" sz="3600" b="1" dirty="0">
                  <a:solidFill>
                    <a:srgbClr val="002060"/>
                  </a:solidFill>
                </a:rPr>
                <a:t> </a:t>
              </a:r>
              <a:r>
                <a:rPr lang="en-US" sz="3600" b="1" dirty="0" err="1">
                  <a:solidFill>
                    <a:srgbClr val="002060"/>
                  </a:solidFill>
                </a:rPr>
                <a:t>Việt</a:t>
              </a:r>
              <a:r>
                <a:rPr lang="en-US" sz="3600" b="1" dirty="0">
                  <a:solidFill>
                    <a:srgbClr val="002060"/>
                  </a:solidFill>
                </a:rPr>
                <a:t> Nam</a:t>
              </a:r>
            </a:p>
          </p:txBody>
        </p:sp>
      </p:grpSp>
      <p:grpSp>
        <p:nvGrpSpPr>
          <p:cNvPr id="26" name="Group 25">
            <a:extLst>
              <a:ext uri="{FF2B5EF4-FFF2-40B4-BE49-F238E27FC236}">
                <a16:creationId xmlns:a16="http://schemas.microsoft.com/office/drawing/2014/main" xmlns="" id="{6F71C0DE-A5FC-A997-94C4-6A4CB1131EEF}"/>
              </a:ext>
            </a:extLst>
          </p:cNvPr>
          <p:cNvGrpSpPr/>
          <p:nvPr/>
        </p:nvGrpSpPr>
        <p:grpSpPr>
          <a:xfrm>
            <a:off x="4969633" y="1929243"/>
            <a:ext cx="6610633" cy="3898020"/>
            <a:chOff x="4969633" y="1929243"/>
            <a:chExt cx="6510025" cy="3898020"/>
          </a:xfrm>
        </p:grpSpPr>
        <p:sp>
          <p:nvSpPr>
            <p:cNvPr id="19" name="Lưu đồ: Tài liệu 106">
              <a:extLst>
                <a:ext uri="{FF2B5EF4-FFF2-40B4-BE49-F238E27FC236}">
                  <a16:creationId xmlns:a16="http://schemas.microsoft.com/office/drawing/2014/main" xmlns="" id="{6489CF14-4DA1-4624-FB6B-167A2A611168}"/>
                </a:ext>
              </a:extLst>
            </p:cNvPr>
            <p:cNvSpPr/>
            <p:nvPr/>
          </p:nvSpPr>
          <p:spPr>
            <a:xfrm>
              <a:off x="4969633" y="1929243"/>
              <a:ext cx="6510025" cy="3898020"/>
            </a:xfrm>
            <a:custGeom>
              <a:avLst/>
              <a:gdLst>
                <a:gd name="connsiteX0" fmla="*/ 0 w 6510025"/>
                <a:gd name="connsiteY0" fmla="*/ 0 h 3898020"/>
                <a:gd name="connsiteX1" fmla="*/ 6510025 w 6510025"/>
                <a:gd name="connsiteY1" fmla="*/ 0 h 3898020"/>
                <a:gd name="connsiteX2" fmla="*/ 6510025 w 6510025"/>
                <a:gd name="connsiteY2" fmla="*/ 3125995 h 3898020"/>
                <a:gd name="connsiteX3" fmla="*/ 0 w 6510025"/>
                <a:gd name="connsiteY3" fmla="*/ 3640317 h 3898020"/>
                <a:gd name="connsiteX4" fmla="*/ 0 w 6510025"/>
                <a:gd name="connsiteY4" fmla="*/ 0 h 3898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0025" h="3898020" fill="none" extrusionOk="0">
                  <a:moveTo>
                    <a:pt x="0" y="0"/>
                  </a:moveTo>
                  <a:cubicBezTo>
                    <a:pt x="2106464" y="143258"/>
                    <a:pt x="4891057" y="169764"/>
                    <a:pt x="6510025" y="0"/>
                  </a:cubicBezTo>
                  <a:cubicBezTo>
                    <a:pt x="6632447" y="1504230"/>
                    <a:pt x="6588717" y="2741081"/>
                    <a:pt x="6510025" y="3125995"/>
                  </a:cubicBezTo>
                  <a:cubicBezTo>
                    <a:pt x="3295977" y="3091217"/>
                    <a:pt x="3354892" y="4335168"/>
                    <a:pt x="0" y="3640317"/>
                  </a:cubicBezTo>
                  <a:cubicBezTo>
                    <a:pt x="-54846" y="2082774"/>
                    <a:pt x="69323" y="517959"/>
                    <a:pt x="0" y="0"/>
                  </a:cubicBezTo>
                  <a:close/>
                </a:path>
                <a:path w="6510025" h="3898020" stroke="0" extrusionOk="0">
                  <a:moveTo>
                    <a:pt x="0" y="0"/>
                  </a:moveTo>
                  <a:cubicBezTo>
                    <a:pt x="1425273" y="-69867"/>
                    <a:pt x="3960289" y="63979"/>
                    <a:pt x="6510025" y="0"/>
                  </a:cubicBezTo>
                  <a:cubicBezTo>
                    <a:pt x="6665020" y="725128"/>
                    <a:pt x="6505486" y="2363226"/>
                    <a:pt x="6510025" y="3125995"/>
                  </a:cubicBezTo>
                  <a:cubicBezTo>
                    <a:pt x="3269111" y="3065092"/>
                    <a:pt x="3169274" y="4180188"/>
                    <a:pt x="0" y="3640317"/>
                  </a:cubicBezTo>
                  <a:cubicBezTo>
                    <a:pt x="-13679" y="2572276"/>
                    <a:pt x="124305" y="1197721"/>
                    <a:pt x="0" y="0"/>
                  </a:cubicBezTo>
                  <a:close/>
                </a:path>
              </a:pathLst>
            </a:custGeom>
            <a:solidFill>
              <a:srgbClr val="FFFFCC"/>
            </a:solidFill>
            <a:ln w="28575">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7" name="TextBox 16">
              <a:extLst>
                <a:ext uri="{FF2B5EF4-FFF2-40B4-BE49-F238E27FC236}">
                  <a16:creationId xmlns:a16="http://schemas.microsoft.com/office/drawing/2014/main" xmlns="" id="{1EEA893B-3B87-42F9-720D-DDC95AC42EA5}"/>
                </a:ext>
              </a:extLst>
            </p:cNvPr>
            <p:cNvSpPr txBox="1"/>
            <p:nvPr/>
          </p:nvSpPr>
          <p:spPr>
            <a:xfrm>
              <a:off x="5270524" y="2134093"/>
              <a:ext cx="6105578" cy="584775"/>
            </a:xfrm>
            <a:prstGeom prst="rect">
              <a:avLst/>
            </a:prstGeom>
            <a:noFill/>
          </p:spPr>
          <p:txBody>
            <a:bodyPr wrap="square">
              <a:spAutoFit/>
            </a:bodyPr>
            <a:lstStyle/>
            <a:p>
              <a:pPr algn="just"/>
              <a:r>
                <a:rPr lang="en-US" sz="3200" b="1" dirty="0" err="1">
                  <a:solidFill>
                    <a:schemeClr val="tx2">
                      <a:lumMod val="75000"/>
                    </a:schemeClr>
                  </a:solidFill>
                </a:rPr>
                <a:t>Ngày</a:t>
              </a:r>
              <a:r>
                <a:rPr lang="en-US" sz="3200" b="1" dirty="0">
                  <a:solidFill>
                    <a:schemeClr val="tx2">
                      <a:lumMod val="75000"/>
                    </a:schemeClr>
                  </a:solidFill>
                </a:rPr>
                <a:t> </a:t>
              </a:r>
              <a:r>
                <a:rPr lang="en-US" sz="3200" b="1" dirty="0" err="1">
                  <a:solidFill>
                    <a:schemeClr val="tx2">
                      <a:lumMod val="75000"/>
                    </a:schemeClr>
                  </a:solidFill>
                </a:rPr>
                <a:t>hội</a:t>
              </a:r>
              <a:r>
                <a:rPr lang="en-US" sz="3200" b="1" dirty="0">
                  <a:solidFill>
                    <a:schemeClr val="tx2">
                      <a:lumMod val="75000"/>
                    </a:schemeClr>
                  </a:solidFill>
                </a:rPr>
                <a:t> </a:t>
              </a:r>
              <a:r>
                <a:rPr lang="en-US" sz="3200" b="1" dirty="0" err="1">
                  <a:solidFill>
                    <a:schemeClr val="tx2">
                      <a:lumMod val="75000"/>
                    </a:schemeClr>
                  </a:solidFill>
                </a:rPr>
                <a:t>có</a:t>
              </a:r>
              <a:r>
                <a:rPr lang="en-US" sz="3200" b="1" dirty="0">
                  <a:solidFill>
                    <a:schemeClr val="tx2">
                      <a:lumMod val="75000"/>
                    </a:schemeClr>
                  </a:solidFill>
                </a:rPr>
                <a:t> </a:t>
              </a:r>
              <a:r>
                <a:rPr lang="en-US" sz="3200" b="1" dirty="0" err="1">
                  <a:solidFill>
                    <a:schemeClr val="tx2">
                      <a:lumMod val="75000"/>
                    </a:schemeClr>
                  </a:solidFill>
                </a:rPr>
                <a:t>những</a:t>
              </a:r>
              <a:r>
                <a:rPr lang="en-US" sz="3200" b="1" dirty="0">
                  <a:solidFill>
                    <a:schemeClr val="tx2">
                      <a:lumMod val="75000"/>
                    </a:schemeClr>
                  </a:solidFill>
                </a:rPr>
                <a:t> </a:t>
              </a:r>
              <a:r>
                <a:rPr lang="en-US" sz="3200" b="1" dirty="0" err="1">
                  <a:solidFill>
                    <a:schemeClr val="tx2">
                      <a:lumMod val="75000"/>
                    </a:schemeClr>
                  </a:solidFill>
                </a:rPr>
                <a:t>hoạt</a:t>
              </a:r>
              <a:r>
                <a:rPr lang="en-US" sz="3200" b="1" dirty="0">
                  <a:solidFill>
                    <a:schemeClr val="tx2">
                      <a:lumMod val="75000"/>
                    </a:schemeClr>
                  </a:solidFill>
                </a:rPr>
                <a:t> </a:t>
              </a:r>
              <a:r>
                <a:rPr lang="en-US" sz="3200" b="1" dirty="0" err="1">
                  <a:solidFill>
                    <a:schemeClr val="tx2">
                      <a:lumMod val="75000"/>
                    </a:schemeClr>
                  </a:solidFill>
                </a:rPr>
                <a:t>động</a:t>
              </a:r>
              <a:r>
                <a:rPr lang="en-US" sz="3200" b="1" dirty="0">
                  <a:solidFill>
                    <a:schemeClr val="tx2">
                      <a:lumMod val="75000"/>
                    </a:schemeClr>
                  </a:solidFill>
                </a:rPr>
                <a:t> </a:t>
              </a:r>
              <a:r>
                <a:rPr lang="en-US" sz="3200" b="1" dirty="0" err="1">
                  <a:solidFill>
                    <a:schemeClr val="tx2">
                      <a:lumMod val="75000"/>
                    </a:schemeClr>
                  </a:solidFill>
                </a:rPr>
                <a:t>gì</a:t>
              </a:r>
              <a:r>
                <a:rPr lang="en-US" sz="3200" b="1" dirty="0">
                  <a:solidFill>
                    <a:schemeClr val="tx2">
                      <a:lumMod val="75000"/>
                    </a:schemeClr>
                  </a:solidFill>
                </a:rPr>
                <a:t>?</a:t>
              </a:r>
            </a:p>
          </p:txBody>
        </p:sp>
      </p:grpSp>
      <p:sp>
        <p:nvSpPr>
          <p:cNvPr id="20" name="TextBox 19">
            <a:extLst>
              <a:ext uri="{FF2B5EF4-FFF2-40B4-BE49-F238E27FC236}">
                <a16:creationId xmlns:a16="http://schemas.microsoft.com/office/drawing/2014/main" xmlns="" id="{790E3749-2DC8-D51D-FAE3-F304AFFF8355}"/>
              </a:ext>
            </a:extLst>
          </p:cNvPr>
          <p:cNvSpPr txBox="1"/>
          <p:nvPr/>
        </p:nvSpPr>
        <p:spPr>
          <a:xfrm>
            <a:off x="5067611" y="2850786"/>
            <a:ext cx="6351442" cy="553998"/>
          </a:xfrm>
          <a:prstGeom prst="rect">
            <a:avLst/>
          </a:prstGeom>
          <a:noFill/>
        </p:spPr>
        <p:txBody>
          <a:bodyPr wrap="square">
            <a:spAutoFit/>
          </a:bodyPr>
          <a:lstStyle/>
          <a:p>
            <a:pPr marL="457200" indent="-457200" algn="just">
              <a:buFont typeface="Arial" panose="020B0604020202020204" pitchFamily="34" charset="0"/>
              <a:buChar char="•"/>
            </a:pPr>
            <a:r>
              <a:rPr lang="en-US" sz="3000" dirty="0">
                <a:cs typeface="Calibri" panose="020F0502020204030204" pitchFamily="34" charset="0"/>
              </a:rPr>
              <a:t>Trang </a:t>
            </a:r>
            <a:r>
              <a:rPr lang="en-US" sz="3000" dirty="0" err="1">
                <a:cs typeface="Calibri" panose="020F0502020204030204" pitchFamily="34" charset="0"/>
              </a:rPr>
              <a:t>trí</a:t>
            </a:r>
            <a:r>
              <a:rPr lang="en-US" sz="3000" dirty="0">
                <a:cs typeface="Calibri" panose="020F0502020204030204" pitchFamily="34" charset="0"/>
              </a:rPr>
              <a:t> </a:t>
            </a:r>
            <a:r>
              <a:rPr lang="en-US" sz="3000" dirty="0" err="1">
                <a:cs typeface="Calibri" panose="020F0502020204030204" pitchFamily="34" charset="0"/>
              </a:rPr>
              <a:t>báo</a:t>
            </a:r>
            <a:r>
              <a:rPr lang="en-US" sz="3000" dirty="0">
                <a:cs typeface="Calibri" panose="020F0502020204030204" pitchFamily="34" charset="0"/>
              </a:rPr>
              <a:t> </a:t>
            </a:r>
            <a:r>
              <a:rPr lang="en-US" sz="3000" dirty="0" err="1">
                <a:cs typeface="Calibri" panose="020F0502020204030204" pitchFamily="34" charset="0"/>
              </a:rPr>
              <a:t>tường</a:t>
            </a:r>
            <a:r>
              <a:rPr lang="en-US" sz="3000" dirty="0">
                <a:cs typeface="Calibri" panose="020F0502020204030204" pitchFamily="34" charset="0"/>
              </a:rPr>
              <a:t> </a:t>
            </a:r>
            <a:r>
              <a:rPr lang="en-US" sz="3000" dirty="0" err="1">
                <a:cs typeface="Calibri" panose="020F0502020204030204" pitchFamily="34" charset="0"/>
              </a:rPr>
              <a:t>chủ</a:t>
            </a:r>
            <a:r>
              <a:rPr lang="en-US" sz="3000" dirty="0">
                <a:cs typeface="Calibri" panose="020F0502020204030204" pitchFamily="34" charset="0"/>
              </a:rPr>
              <a:t> </a:t>
            </a:r>
            <a:r>
              <a:rPr lang="en-US" sz="3000" dirty="0" err="1">
                <a:cs typeface="Calibri" panose="020F0502020204030204" pitchFamily="34" charset="0"/>
              </a:rPr>
              <a:t>đề</a:t>
            </a:r>
            <a:r>
              <a:rPr lang="en-US" sz="3000" dirty="0">
                <a:cs typeface="Calibri" panose="020F0502020204030204" pitchFamily="34" charset="0"/>
              </a:rPr>
              <a:t> </a:t>
            </a:r>
            <a:r>
              <a:rPr lang="en-US" sz="3000" dirty="0" err="1">
                <a:cs typeface="Calibri" panose="020F0502020204030204" pitchFamily="34" charset="0"/>
              </a:rPr>
              <a:t>Nhà</a:t>
            </a:r>
            <a:r>
              <a:rPr lang="en-US" sz="3000" dirty="0">
                <a:cs typeface="Calibri" panose="020F0502020204030204" pitchFamily="34" charset="0"/>
              </a:rPr>
              <a:t> </a:t>
            </a:r>
            <a:r>
              <a:rPr lang="en-US" sz="3000" dirty="0" err="1">
                <a:cs typeface="Calibri" panose="020F0502020204030204" pitchFamily="34" charset="0"/>
              </a:rPr>
              <a:t>giáo</a:t>
            </a:r>
            <a:r>
              <a:rPr lang="en-US" sz="3000" dirty="0">
                <a:cs typeface="Calibri" panose="020F0502020204030204" pitchFamily="34" charset="0"/>
              </a:rPr>
              <a:t>.</a:t>
            </a:r>
          </a:p>
        </p:txBody>
      </p:sp>
      <p:sp>
        <p:nvSpPr>
          <p:cNvPr id="21" name="TextBox 20">
            <a:extLst>
              <a:ext uri="{FF2B5EF4-FFF2-40B4-BE49-F238E27FC236}">
                <a16:creationId xmlns:a16="http://schemas.microsoft.com/office/drawing/2014/main" xmlns="" id="{103AC3A8-02C5-9B54-78CD-019359C76440}"/>
              </a:ext>
            </a:extLst>
          </p:cNvPr>
          <p:cNvSpPr txBox="1"/>
          <p:nvPr/>
        </p:nvSpPr>
        <p:spPr>
          <a:xfrm>
            <a:off x="5067611" y="3490476"/>
            <a:ext cx="6610633" cy="553998"/>
          </a:xfrm>
          <a:prstGeom prst="rect">
            <a:avLst/>
          </a:prstGeom>
          <a:noFill/>
        </p:spPr>
        <p:txBody>
          <a:bodyPr wrap="square">
            <a:spAutoFit/>
          </a:bodyPr>
          <a:lstStyle/>
          <a:p>
            <a:pPr marL="457200" indent="-457200" algn="just">
              <a:buFont typeface="Arial" panose="020B0604020202020204" pitchFamily="34" charset="0"/>
              <a:buChar char="•"/>
            </a:pPr>
            <a:r>
              <a:rPr lang="en-US" sz="3000" dirty="0" err="1">
                <a:cs typeface="Calibri" panose="020F0502020204030204" pitchFamily="34" charset="0"/>
              </a:rPr>
              <a:t>Tiếp</a:t>
            </a:r>
            <a:r>
              <a:rPr lang="en-US" sz="3000" dirty="0">
                <a:cs typeface="Calibri" panose="020F0502020204030204" pitchFamily="34" charset="0"/>
              </a:rPr>
              <a:t> </a:t>
            </a:r>
            <a:r>
              <a:rPr lang="en-US" sz="3000" dirty="0" err="1">
                <a:cs typeface="Calibri" panose="020F0502020204030204" pitchFamily="34" charset="0"/>
              </a:rPr>
              <a:t>mục</a:t>
            </a:r>
            <a:r>
              <a:rPr lang="en-US" sz="3000" dirty="0">
                <a:cs typeface="Calibri" panose="020F0502020204030204" pitchFamily="34" charset="0"/>
              </a:rPr>
              <a:t> </a:t>
            </a:r>
            <a:r>
              <a:rPr lang="en-US" sz="3000" dirty="0" err="1">
                <a:cs typeface="Calibri" panose="020F0502020204030204" pitchFamily="34" charset="0"/>
              </a:rPr>
              <a:t>văn</a:t>
            </a:r>
            <a:r>
              <a:rPr lang="en-US" sz="3000" dirty="0">
                <a:cs typeface="Calibri" panose="020F0502020204030204" pitchFamily="34" charset="0"/>
              </a:rPr>
              <a:t> </a:t>
            </a:r>
            <a:r>
              <a:rPr lang="en-US" sz="3000" dirty="0" err="1">
                <a:cs typeface="Calibri" panose="020F0502020204030204" pitchFamily="34" charset="0"/>
              </a:rPr>
              <a:t>nghệ</a:t>
            </a:r>
            <a:r>
              <a:rPr lang="en-US" sz="3000" dirty="0">
                <a:cs typeface="Calibri" panose="020F0502020204030204" pitchFamily="34" charset="0"/>
              </a:rPr>
              <a:t> </a:t>
            </a:r>
            <a:r>
              <a:rPr lang="en-US" sz="3000" dirty="0" err="1">
                <a:cs typeface="Calibri" panose="020F0502020204030204" pitchFamily="34" charset="0"/>
              </a:rPr>
              <a:t>chào</a:t>
            </a:r>
            <a:r>
              <a:rPr lang="en-US" sz="3000" dirty="0">
                <a:cs typeface="Calibri" panose="020F0502020204030204" pitchFamily="34" charset="0"/>
              </a:rPr>
              <a:t> </a:t>
            </a:r>
            <a:r>
              <a:rPr lang="en-US" sz="3000" dirty="0" err="1">
                <a:cs typeface="Calibri" panose="020F0502020204030204" pitchFamily="34" charset="0"/>
              </a:rPr>
              <a:t>mừng</a:t>
            </a:r>
            <a:r>
              <a:rPr lang="en-US" sz="3000" dirty="0">
                <a:cs typeface="Calibri" panose="020F0502020204030204" pitchFamily="34" charset="0"/>
              </a:rPr>
              <a:t> </a:t>
            </a:r>
            <a:r>
              <a:rPr lang="en-US" sz="3000" dirty="0" err="1">
                <a:cs typeface="Calibri" panose="020F0502020204030204" pitchFamily="34" charset="0"/>
              </a:rPr>
              <a:t>buổi</a:t>
            </a:r>
            <a:r>
              <a:rPr lang="en-US" sz="3000" dirty="0">
                <a:cs typeface="Calibri" panose="020F0502020204030204" pitchFamily="34" charset="0"/>
              </a:rPr>
              <a:t> </a:t>
            </a:r>
            <a:r>
              <a:rPr lang="en-US" sz="3000" dirty="0" err="1">
                <a:cs typeface="Calibri" panose="020F0502020204030204" pitchFamily="34" charset="0"/>
              </a:rPr>
              <a:t>lễ</a:t>
            </a:r>
            <a:r>
              <a:rPr lang="en-US" sz="3000" dirty="0">
                <a:cs typeface="Calibri" panose="020F0502020204030204" pitchFamily="34" charset="0"/>
              </a:rPr>
              <a:t>.</a:t>
            </a:r>
          </a:p>
        </p:txBody>
      </p:sp>
      <p:sp>
        <p:nvSpPr>
          <p:cNvPr id="22" name="TextBox 21">
            <a:extLst>
              <a:ext uri="{FF2B5EF4-FFF2-40B4-BE49-F238E27FC236}">
                <a16:creationId xmlns:a16="http://schemas.microsoft.com/office/drawing/2014/main" xmlns="" id="{F78E45BA-F123-21C5-45A5-82746C141166}"/>
              </a:ext>
            </a:extLst>
          </p:cNvPr>
          <p:cNvSpPr txBox="1"/>
          <p:nvPr/>
        </p:nvSpPr>
        <p:spPr>
          <a:xfrm>
            <a:off x="5059473" y="4125838"/>
            <a:ext cx="6512654" cy="553998"/>
          </a:xfrm>
          <a:prstGeom prst="rect">
            <a:avLst/>
          </a:prstGeom>
          <a:noFill/>
        </p:spPr>
        <p:txBody>
          <a:bodyPr wrap="square">
            <a:spAutoFit/>
          </a:bodyPr>
          <a:lstStyle/>
          <a:p>
            <a:pPr marL="457200" indent="-457200" algn="just">
              <a:buFont typeface="Arial" panose="020B0604020202020204" pitchFamily="34" charset="0"/>
              <a:buChar char="•"/>
            </a:pPr>
            <a:r>
              <a:rPr lang="en-US" sz="3000" dirty="0">
                <a:cs typeface="Calibri" panose="020F0502020204030204" pitchFamily="34" charset="0"/>
              </a:rPr>
              <a:t>Trao </a:t>
            </a:r>
            <a:r>
              <a:rPr lang="en-US" sz="3000" dirty="0" err="1">
                <a:cs typeface="Calibri" panose="020F0502020204030204" pitchFamily="34" charset="0"/>
              </a:rPr>
              <a:t>hoa</a:t>
            </a:r>
            <a:r>
              <a:rPr lang="en-US" sz="3000" dirty="0">
                <a:cs typeface="Calibri" panose="020F0502020204030204" pitchFamily="34" charset="0"/>
              </a:rPr>
              <a:t> tri </a:t>
            </a:r>
            <a:r>
              <a:rPr lang="en-US" sz="3000" dirty="0" err="1">
                <a:cs typeface="Calibri" panose="020F0502020204030204" pitchFamily="34" charset="0"/>
              </a:rPr>
              <a:t>ân</a:t>
            </a:r>
            <a:r>
              <a:rPr lang="en-US" sz="3000" dirty="0">
                <a:cs typeface="Calibri" panose="020F0502020204030204" pitchFamily="34" charset="0"/>
              </a:rPr>
              <a:t> </a:t>
            </a:r>
            <a:r>
              <a:rPr lang="en-US" sz="3000" dirty="0" err="1">
                <a:cs typeface="Calibri" panose="020F0502020204030204" pitchFamily="34" charset="0"/>
              </a:rPr>
              <a:t>các</a:t>
            </a:r>
            <a:r>
              <a:rPr lang="en-US" sz="3000" dirty="0">
                <a:cs typeface="Calibri" panose="020F0502020204030204" pitchFamily="34" charset="0"/>
              </a:rPr>
              <a:t> </a:t>
            </a:r>
            <a:r>
              <a:rPr lang="en-US" sz="3000" dirty="0" err="1">
                <a:cs typeface="Calibri" panose="020F0502020204030204" pitchFamily="34" charset="0"/>
              </a:rPr>
              <a:t>thầy</a:t>
            </a:r>
            <a:r>
              <a:rPr lang="en-US" sz="3000" dirty="0">
                <a:cs typeface="Calibri" panose="020F0502020204030204" pitchFamily="34" charset="0"/>
              </a:rPr>
              <a:t>, </a:t>
            </a:r>
            <a:r>
              <a:rPr lang="en-US" sz="3000" dirty="0" err="1">
                <a:cs typeface="Calibri" panose="020F0502020204030204" pitchFamily="34" charset="0"/>
              </a:rPr>
              <a:t>cô</a:t>
            </a:r>
            <a:r>
              <a:rPr lang="en-US" sz="3000" dirty="0">
                <a:cs typeface="Calibri" panose="020F0502020204030204" pitchFamily="34" charset="0"/>
              </a:rPr>
              <a:t> </a:t>
            </a:r>
            <a:r>
              <a:rPr lang="en-US" sz="3000" dirty="0" err="1">
                <a:cs typeface="Calibri" panose="020F0502020204030204" pitchFamily="34" charset="0"/>
              </a:rPr>
              <a:t>giáo</a:t>
            </a:r>
            <a:r>
              <a:rPr lang="en-US" sz="3000" dirty="0">
                <a:cs typeface="Calibri" panose="020F0502020204030204" pitchFamily="34" charset="0"/>
              </a:rPr>
              <a:t>.</a:t>
            </a:r>
          </a:p>
        </p:txBody>
      </p:sp>
      <p:sp>
        <p:nvSpPr>
          <p:cNvPr id="24" name="TextBox 23">
            <a:extLst>
              <a:ext uri="{FF2B5EF4-FFF2-40B4-BE49-F238E27FC236}">
                <a16:creationId xmlns:a16="http://schemas.microsoft.com/office/drawing/2014/main" xmlns="" id="{D2FF7EE9-668C-AC5C-6AC6-53A7C0BD83E8}"/>
              </a:ext>
            </a:extLst>
          </p:cNvPr>
          <p:cNvSpPr txBox="1"/>
          <p:nvPr/>
        </p:nvSpPr>
        <p:spPr>
          <a:xfrm>
            <a:off x="5067612" y="4662226"/>
            <a:ext cx="6512654" cy="553998"/>
          </a:xfrm>
          <a:prstGeom prst="rect">
            <a:avLst/>
          </a:prstGeom>
          <a:noFill/>
        </p:spPr>
        <p:txBody>
          <a:bodyPr wrap="square">
            <a:spAutoFit/>
          </a:bodyPr>
          <a:lstStyle/>
          <a:p>
            <a:pPr marL="457200" indent="-457200" algn="just">
              <a:buFont typeface="Arial" panose="020B0604020202020204" pitchFamily="34" charset="0"/>
              <a:buChar char="•"/>
            </a:pPr>
            <a:r>
              <a:rPr lang="en-US" sz="3000" dirty="0">
                <a:cs typeface="Calibri" panose="020F0502020204030204" pitchFamily="34" charset="0"/>
              </a:rPr>
              <a:t>…</a:t>
            </a:r>
          </a:p>
        </p:txBody>
      </p:sp>
    </p:spTree>
    <p:extLst>
      <p:ext uri="{BB962C8B-B14F-4D97-AF65-F5344CB8AC3E}">
        <p14:creationId xmlns:p14="http://schemas.microsoft.com/office/powerpoint/2010/main" val="3493313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20" grpId="0"/>
      <p:bldP spid="21" grpId="0"/>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2"/>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342373" y="29039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D106E222-E4E6-848E-484A-3521E54A79D0}"/>
              </a:ext>
            </a:extLst>
          </p:cNvPr>
          <p:cNvSpPr txBox="1"/>
          <p:nvPr/>
        </p:nvSpPr>
        <p:spPr>
          <a:xfrm>
            <a:off x="1753722" y="950742"/>
            <a:ext cx="8684549" cy="707886"/>
          </a:xfrm>
          <a:prstGeom prst="rect">
            <a:avLst/>
          </a:prstGeom>
          <a:noFill/>
        </p:spPr>
        <p:txBody>
          <a:bodyPr wrap="square" rtlCol="0">
            <a:prstTxWarp prst="textArchUp">
              <a:avLst/>
            </a:prstTxWarp>
            <a:spAutoFit/>
          </a:bodyPr>
          <a:lstStyle/>
          <a:p>
            <a:pPr algn="ctr"/>
            <a:r>
              <a:rPr lang="en-US" sz="5400" spc="300" dirty="0">
                <a:ln w="38100">
                  <a:solidFill>
                    <a:schemeClr val="bg1"/>
                  </a:solidFill>
                </a:ln>
                <a:solidFill>
                  <a:srgbClr val="FE5655"/>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FE64C2"/>
                </a:solidFill>
                <a:effectLst>
                  <a:outerShdw blurRad="38100" dist="38100" dir="2700000" algn="tl">
                    <a:srgbClr val="000000">
                      <a:alpha val="43137"/>
                    </a:srgbClr>
                  </a:outerShdw>
                </a:effectLst>
                <a:latin typeface="UTM Showcard" panose="02040603050506020204" pitchFamily="18" charset="0"/>
              </a:rPr>
              <a:t>H</a:t>
            </a:r>
            <a:r>
              <a:rPr lang="en-US" sz="5400" spc="300" dirty="0">
                <a:ln w="38100">
                  <a:solidFill>
                    <a:schemeClr val="bg1"/>
                  </a:solidFill>
                </a:ln>
                <a:solidFill>
                  <a:srgbClr val="C96BE5"/>
                </a:solidFill>
                <a:effectLst>
                  <a:outerShdw blurRad="38100" dist="38100" dir="2700000" algn="tl">
                    <a:srgbClr val="000000">
                      <a:alpha val="43137"/>
                    </a:srgbClr>
                  </a:outerShdw>
                </a:effectLst>
                <a:latin typeface="UTM Showcard" panose="02040603050506020204" pitchFamily="18" charset="0"/>
              </a:rPr>
              <a:t>À </a:t>
            </a:r>
            <a:r>
              <a:rPr lang="en-US" sz="5400" spc="300" dirty="0">
                <a:ln w="38100">
                  <a:solidFill>
                    <a:schemeClr val="bg1"/>
                  </a:solidFill>
                </a:ln>
                <a:solidFill>
                  <a:srgbClr val="506FFE"/>
                </a:solidFill>
                <a:effectLst>
                  <a:outerShdw blurRad="38100" dist="38100" dir="2700000" algn="tl">
                    <a:srgbClr val="000000">
                      <a:alpha val="43137"/>
                    </a:srgbClr>
                  </a:outerShdw>
                </a:effectLst>
                <a:latin typeface="UTM Showcard" panose="02040603050506020204" pitchFamily="18" charset="0"/>
              </a:rPr>
              <a:t>V</a:t>
            </a:r>
            <a:r>
              <a:rPr lang="en-US" sz="5400" spc="300" dirty="0">
                <a:ln w="38100">
                  <a:solidFill>
                    <a:schemeClr val="bg1"/>
                  </a:solidFill>
                </a:ln>
                <a:solidFill>
                  <a:srgbClr val="37B5FF"/>
                </a:solidFill>
                <a:effectLst>
                  <a:outerShdw blurRad="38100" dist="38100" dir="2700000" algn="tl">
                    <a:srgbClr val="000000">
                      <a:alpha val="43137"/>
                    </a:srgbClr>
                  </a:outerShdw>
                </a:effectLst>
                <a:latin typeface="UTM Showcard" panose="02040603050506020204" pitchFamily="18" charset="0"/>
              </a:rPr>
              <a:t>Ă</a:t>
            </a:r>
            <a:r>
              <a:rPr lang="en-US" sz="5400" spc="300" dirty="0">
                <a:ln w="38100">
                  <a:solidFill>
                    <a:schemeClr val="bg1"/>
                  </a:solidFill>
                </a:ln>
                <a:solidFill>
                  <a:srgbClr val="5BDFE4"/>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C7DF63"/>
                </a:solidFill>
                <a:effectLst>
                  <a:outerShdw blurRad="38100" dist="38100" dir="2700000" algn="tl">
                    <a:srgbClr val="000000">
                      <a:alpha val="43137"/>
                    </a:srgbClr>
                  </a:outerShdw>
                </a:effectLst>
                <a:latin typeface="UTM Showcard" panose="02040603050506020204" pitchFamily="18" charset="0"/>
              </a:rPr>
              <a:t> </a:t>
            </a:r>
            <a:r>
              <a:rPr lang="en-US" sz="5400" spc="300" dirty="0">
                <a:ln w="38100">
                  <a:solidFill>
                    <a:schemeClr val="bg1"/>
                  </a:solidFill>
                </a:ln>
                <a:solidFill>
                  <a:srgbClr val="FEDE57"/>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FDBB58"/>
                </a:solidFill>
                <a:effectLst>
                  <a:outerShdw blurRad="38100" dist="38100" dir="2700000" algn="tl">
                    <a:srgbClr val="000000">
                      <a:alpha val="43137"/>
                    </a:srgbClr>
                  </a:outerShdw>
                </a:effectLst>
                <a:latin typeface="UTM Showcard" panose="02040603050506020204" pitchFamily="18" charset="0"/>
              </a:rPr>
              <a:t>H</a:t>
            </a:r>
            <a:r>
              <a:rPr lang="en-US" sz="5400" spc="300" dirty="0">
                <a:ln w="38100">
                  <a:solidFill>
                    <a:schemeClr val="bg1"/>
                  </a:solidFill>
                </a:ln>
                <a:solidFill>
                  <a:srgbClr val="FE904B"/>
                </a:solidFill>
                <a:effectLst>
                  <a:outerShdw blurRad="38100" dist="38100" dir="2700000" algn="tl">
                    <a:srgbClr val="000000">
                      <a:alpha val="43137"/>
                    </a:srgbClr>
                  </a:outerShdw>
                </a:effectLst>
                <a:latin typeface="UTM Showcard" panose="02040603050506020204" pitchFamily="18" charset="0"/>
              </a:rPr>
              <a:t>Í </a:t>
            </a:r>
            <a:r>
              <a:rPr lang="en-US" sz="5400" spc="300" dirty="0">
                <a:ln w="38100">
                  <a:solidFill>
                    <a:schemeClr val="bg1"/>
                  </a:solidFill>
                </a:ln>
                <a:solidFill>
                  <a:srgbClr val="FE5655"/>
                </a:solidFill>
                <a:effectLst>
                  <a:outerShdw blurRad="38100" dist="38100" dir="2700000" algn="tl">
                    <a:srgbClr val="000000">
                      <a:alpha val="43137"/>
                    </a:srgbClr>
                  </a:outerShdw>
                </a:effectLst>
                <a:latin typeface="UTM Showcard" panose="02040603050506020204" pitchFamily="18" charset="0"/>
              </a:rPr>
              <a:t>T</a:t>
            </a:r>
            <a:r>
              <a:rPr lang="en-US" sz="5400" spc="300" dirty="0">
                <a:ln w="38100">
                  <a:solidFill>
                    <a:schemeClr val="bg1"/>
                  </a:solidFill>
                </a:ln>
                <a:solidFill>
                  <a:srgbClr val="FE64C2"/>
                </a:solidFill>
                <a:effectLst>
                  <a:outerShdw blurRad="38100" dist="38100" dir="2700000" algn="tl">
                    <a:srgbClr val="000000">
                      <a:alpha val="43137"/>
                    </a:srgbClr>
                  </a:outerShdw>
                </a:effectLst>
                <a:latin typeface="UTM Showcard" panose="02040603050506020204" pitchFamily="18" charset="0"/>
              </a:rPr>
              <a:t>À</a:t>
            </a:r>
            <a:r>
              <a:rPr lang="en-US" sz="5400" spc="300" dirty="0">
                <a:ln w="38100">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UTM Showcard" panose="02040603050506020204" pitchFamily="18" charset="0"/>
              </a:rPr>
              <a:t>I</a:t>
            </a:r>
            <a:r>
              <a:rPr lang="en-US" sz="5400" spc="300" dirty="0">
                <a:ln w="38100">
                  <a:solidFill>
                    <a:schemeClr val="bg1"/>
                  </a:solidFill>
                </a:ln>
                <a:solidFill>
                  <a:srgbClr val="FFBB58"/>
                </a:solidFill>
                <a:effectLst>
                  <a:outerShdw blurRad="38100" dist="38100" dir="2700000" algn="tl">
                    <a:srgbClr val="000000">
                      <a:alpha val="43137"/>
                    </a:srgbClr>
                  </a:outerShdw>
                </a:effectLst>
                <a:latin typeface="UTM Showcard" panose="02040603050506020204" pitchFamily="18" charset="0"/>
              </a:rPr>
              <a:t> </a:t>
            </a:r>
            <a:r>
              <a:rPr lang="en-US" sz="5400" spc="300" dirty="0">
                <a:ln w="38100">
                  <a:solidFill>
                    <a:schemeClr val="bg1"/>
                  </a:solidFill>
                </a:ln>
                <a:solidFill>
                  <a:srgbClr val="C7DF63"/>
                </a:solidFill>
                <a:effectLst>
                  <a:outerShdw blurRad="38100" dist="38100" dir="2700000" algn="tl">
                    <a:srgbClr val="000000">
                      <a:alpha val="43137"/>
                    </a:srgbClr>
                  </a:outerShdw>
                </a:effectLst>
                <a:latin typeface="UTM Showcard" panose="02040603050506020204" pitchFamily="18" charset="0"/>
              </a:rPr>
              <a:t>B</a:t>
            </a:r>
            <a:r>
              <a:rPr lang="en-US" sz="5400" spc="300" dirty="0">
                <a:ln w="38100">
                  <a:solidFill>
                    <a:schemeClr val="bg1"/>
                  </a:solidFill>
                </a:ln>
                <a:solidFill>
                  <a:srgbClr val="8DD66E"/>
                </a:solidFill>
                <a:effectLst>
                  <a:outerShdw blurRad="38100" dist="38100" dir="2700000" algn="tl">
                    <a:srgbClr val="000000">
                      <a:alpha val="43137"/>
                    </a:srgbClr>
                  </a:outerShdw>
                </a:effectLst>
                <a:latin typeface="UTM Showcard" panose="02040603050506020204" pitchFamily="18" charset="0"/>
              </a:rPr>
              <a:t>A</a:t>
            </a:r>
          </a:p>
        </p:txBody>
      </p:sp>
      <p:grpSp>
        <p:nvGrpSpPr>
          <p:cNvPr id="27" name="Group 26">
            <a:extLst>
              <a:ext uri="{FF2B5EF4-FFF2-40B4-BE49-F238E27FC236}">
                <a16:creationId xmlns:a16="http://schemas.microsoft.com/office/drawing/2014/main" xmlns="" id="{0970CEA2-28E2-2293-9EC1-447ED08E7924}"/>
              </a:ext>
            </a:extLst>
          </p:cNvPr>
          <p:cNvGrpSpPr/>
          <p:nvPr/>
        </p:nvGrpSpPr>
        <p:grpSpPr>
          <a:xfrm>
            <a:off x="539087" y="1531113"/>
            <a:ext cx="3657600" cy="4937608"/>
            <a:chOff x="798589" y="1466383"/>
            <a:chExt cx="3657600" cy="4937608"/>
          </a:xfrm>
        </p:grpSpPr>
        <p:pic>
          <p:nvPicPr>
            <p:cNvPr id="4" name="Picture 3" descr="A person holding a bouquet of flowers and a group of children&#10;&#10;Description automatically generated">
              <a:extLst>
                <a:ext uri="{FF2B5EF4-FFF2-40B4-BE49-F238E27FC236}">
                  <a16:creationId xmlns:a16="http://schemas.microsoft.com/office/drawing/2014/main" xmlns="" id="{7E6A8018-1AFD-3BEA-21E9-13D778EDA036}"/>
                </a:ext>
              </a:extLst>
            </p:cNvPr>
            <p:cNvPicPr>
              <a:picLocks noChangeAspect="1"/>
            </p:cNvPicPr>
            <p:nvPr/>
          </p:nvPicPr>
          <p:blipFill rotWithShape="1">
            <a:blip r:embed="rId4">
              <a:extLst>
                <a:ext uri="{28A0092B-C50C-407E-A947-70E740481C1C}">
                  <a14:useLocalDpi xmlns:a14="http://schemas.microsoft.com/office/drawing/2010/main" val="0"/>
                </a:ext>
              </a:extLst>
            </a:blip>
            <a:srcRect l="32649" t="-489" r="14851" b="489"/>
            <a:stretch/>
          </p:blipFill>
          <p:spPr>
            <a:xfrm>
              <a:off x="798589" y="1466383"/>
              <a:ext cx="3657600" cy="3657600"/>
            </a:xfrm>
            <a:prstGeom prst="rect">
              <a:avLst/>
            </a:prstGeom>
          </p:spPr>
        </p:pic>
        <p:sp>
          <p:nvSpPr>
            <p:cNvPr id="5" name="TextBox 4">
              <a:extLst>
                <a:ext uri="{FF2B5EF4-FFF2-40B4-BE49-F238E27FC236}">
                  <a16:creationId xmlns:a16="http://schemas.microsoft.com/office/drawing/2014/main" xmlns="" id="{30B16447-3584-9779-E079-D268C8C56DB6}"/>
                </a:ext>
              </a:extLst>
            </p:cNvPr>
            <p:cNvSpPr txBox="1"/>
            <p:nvPr/>
          </p:nvSpPr>
          <p:spPr>
            <a:xfrm>
              <a:off x="798589" y="5203662"/>
              <a:ext cx="3657600" cy="1200329"/>
            </a:xfrm>
            <a:prstGeom prst="rect">
              <a:avLst/>
            </a:prstGeom>
            <a:noFill/>
          </p:spPr>
          <p:txBody>
            <a:bodyPr wrap="square" rtlCol="0">
              <a:spAutoFit/>
            </a:bodyPr>
            <a:lstStyle/>
            <a:p>
              <a:pPr algn="ctr"/>
              <a:r>
                <a:rPr lang="en-US" sz="3600" b="1" dirty="0" err="1">
                  <a:solidFill>
                    <a:srgbClr val="002060"/>
                  </a:solidFill>
                </a:rPr>
                <a:t>Ngày</a:t>
              </a:r>
              <a:r>
                <a:rPr lang="en-US" sz="3600" b="1" dirty="0">
                  <a:solidFill>
                    <a:srgbClr val="002060"/>
                  </a:solidFill>
                </a:rPr>
                <a:t> </a:t>
              </a:r>
              <a:r>
                <a:rPr lang="en-US" sz="3600" b="1" dirty="0" err="1">
                  <a:solidFill>
                    <a:srgbClr val="002060"/>
                  </a:solidFill>
                </a:rPr>
                <a:t>Nhà</a:t>
              </a:r>
              <a:r>
                <a:rPr lang="en-US" sz="3600" b="1" dirty="0">
                  <a:solidFill>
                    <a:srgbClr val="002060"/>
                  </a:solidFill>
                </a:rPr>
                <a:t> </a:t>
              </a:r>
              <a:r>
                <a:rPr lang="en-US" sz="3600" b="1" dirty="0" err="1">
                  <a:solidFill>
                    <a:srgbClr val="002060"/>
                  </a:solidFill>
                </a:rPr>
                <a:t>giáo</a:t>
              </a:r>
              <a:r>
                <a:rPr lang="en-US" sz="3600" b="1" dirty="0">
                  <a:solidFill>
                    <a:srgbClr val="002060"/>
                  </a:solidFill>
                </a:rPr>
                <a:t> </a:t>
              </a:r>
              <a:r>
                <a:rPr lang="en-US" sz="3600" b="1" dirty="0" err="1">
                  <a:solidFill>
                    <a:srgbClr val="002060"/>
                  </a:solidFill>
                </a:rPr>
                <a:t>Việt</a:t>
              </a:r>
              <a:r>
                <a:rPr lang="en-US" sz="3600" b="1" dirty="0">
                  <a:solidFill>
                    <a:srgbClr val="002060"/>
                  </a:solidFill>
                </a:rPr>
                <a:t> Nam</a:t>
              </a:r>
            </a:p>
          </p:txBody>
        </p:sp>
      </p:grpSp>
      <p:grpSp>
        <p:nvGrpSpPr>
          <p:cNvPr id="26" name="Group 25">
            <a:extLst>
              <a:ext uri="{FF2B5EF4-FFF2-40B4-BE49-F238E27FC236}">
                <a16:creationId xmlns:a16="http://schemas.microsoft.com/office/drawing/2014/main" xmlns="" id="{6F71C0DE-A5FC-A997-94C4-6A4CB1131EEF}"/>
              </a:ext>
            </a:extLst>
          </p:cNvPr>
          <p:cNvGrpSpPr/>
          <p:nvPr/>
        </p:nvGrpSpPr>
        <p:grpSpPr>
          <a:xfrm>
            <a:off x="4433447" y="1912310"/>
            <a:ext cx="7179414" cy="3898020"/>
            <a:chOff x="4969633" y="1929243"/>
            <a:chExt cx="6852119" cy="3898020"/>
          </a:xfrm>
        </p:grpSpPr>
        <p:sp>
          <p:nvSpPr>
            <p:cNvPr id="19" name="Lưu đồ: Tài liệu 106">
              <a:extLst>
                <a:ext uri="{FF2B5EF4-FFF2-40B4-BE49-F238E27FC236}">
                  <a16:creationId xmlns:a16="http://schemas.microsoft.com/office/drawing/2014/main" xmlns="" id="{6489CF14-4DA1-4624-FB6B-167A2A611168}"/>
                </a:ext>
              </a:extLst>
            </p:cNvPr>
            <p:cNvSpPr/>
            <p:nvPr/>
          </p:nvSpPr>
          <p:spPr>
            <a:xfrm>
              <a:off x="4969633" y="1929243"/>
              <a:ext cx="6852119" cy="3898020"/>
            </a:xfrm>
            <a:custGeom>
              <a:avLst/>
              <a:gdLst>
                <a:gd name="connsiteX0" fmla="*/ 0 w 6852119"/>
                <a:gd name="connsiteY0" fmla="*/ 0 h 3898020"/>
                <a:gd name="connsiteX1" fmla="*/ 6852119 w 6852119"/>
                <a:gd name="connsiteY1" fmla="*/ 0 h 3898020"/>
                <a:gd name="connsiteX2" fmla="*/ 6852119 w 6852119"/>
                <a:gd name="connsiteY2" fmla="*/ 3125995 h 3898020"/>
                <a:gd name="connsiteX3" fmla="*/ 0 w 6852119"/>
                <a:gd name="connsiteY3" fmla="*/ 3640317 h 3898020"/>
                <a:gd name="connsiteX4" fmla="*/ 0 w 6852119"/>
                <a:gd name="connsiteY4" fmla="*/ 0 h 3898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2119" h="3898020" fill="none" extrusionOk="0">
                  <a:moveTo>
                    <a:pt x="0" y="0"/>
                  </a:moveTo>
                  <a:cubicBezTo>
                    <a:pt x="1465475" y="143258"/>
                    <a:pt x="3465912" y="169764"/>
                    <a:pt x="6852119" y="0"/>
                  </a:cubicBezTo>
                  <a:cubicBezTo>
                    <a:pt x="6974541" y="1504230"/>
                    <a:pt x="6930811" y="2741081"/>
                    <a:pt x="6852119" y="3125995"/>
                  </a:cubicBezTo>
                  <a:cubicBezTo>
                    <a:pt x="3467024" y="3091217"/>
                    <a:pt x="3525939" y="4335168"/>
                    <a:pt x="0" y="3640317"/>
                  </a:cubicBezTo>
                  <a:cubicBezTo>
                    <a:pt x="-54846" y="2082774"/>
                    <a:pt x="69323" y="517959"/>
                    <a:pt x="0" y="0"/>
                  </a:cubicBezTo>
                  <a:close/>
                </a:path>
                <a:path w="6852119" h="3898020" stroke="0" extrusionOk="0">
                  <a:moveTo>
                    <a:pt x="0" y="0"/>
                  </a:moveTo>
                  <a:cubicBezTo>
                    <a:pt x="2288701" y="-69867"/>
                    <a:pt x="4058394" y="63979"/>
                    <a:pt x="6852119" y="0"/>
                  </a:cubicBezTo>
                  <a:cubicBezTo>
                    <a:pt x="7007114" y="725128"/>
                    <a:pt x="6847580" y="2363226"/>
                    <a:pt x="6852119" y="3125995"/>
                  </a:cubicBezTo>
                  <a:cubicBezTo>
                    <a:pt x="3440158" y="3065092"/>
                    <a:pt x="3340321" y="4180188"/>
                    <a:pt x="0" y="3640317"/>
                  </a:cubicBezTo>
                  <a:cubicBezTo>
                    <a:pt x="-13679" y="2572276"/>
                    <a:pt x="124305" y="1197721"/>
                    <a:pt x="0" y="0"/>
                  </a:cubicBezTo>
                  <a:close/>
                </a:path>
              </a:pathLst>
            </a:custGeom>
            <a:solidFill>
              <a:srgbClr val="FFFFCC"/>
            </a:solidFill>
            <a:ln w="28575">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7" name="TextBox 16">
              <a:extLst>
                <a:ext uri="{FF2B5EF4-FFF2-40B4-BE49-F238E27FC236}">
                  <a16:creationId xmlns:a16="http://schemas.microsoft.com/office/drawing/2014/main" xmlns="" id="{1EEA893B-3B87-42F9-720D-DDC95AC42EA5}"/>
                </a:ext>
              </a:extLst>
            </p:cNvPr>
            <p:cNvSpPr txBox="1"/>
            <p:nvPr/>
          </p:nvSpPr>
          <p:spPr>
            <a:xfrm>
              <a:off x="5099174" y="2060971"/>
              <a:ext cx="6722578" cy="1077218"/>
            </a:xfrm>
            <a:prstGeom prst="rect">
              <a:avLst/>
            </a:prstGeom>
            <a:noFill/>
          </p:spPr>
          <p:txBody>
            <a:bodyPr wrap="square">
              <a:spAutoFit/>
            </a:bodyPr>
            <a:lstStyle/>
            <a:p>
              <a:pPr algn="just"/>
              <a:r>
                <a:rPr lang="en-US" sz="3200" b="1" dirty="0">
                  <a:solidFill>
                    <a:schemeClr val="tx2">
                      <a:lumMod val="75000"/>
                    </a:schemeClr>
                  </a:solidFill>
                </a:rPr>
                <a:t>Em </a:t>
              </a:r>
              <a:r>
                <a:rPr lang="en-US" sz="3200" b="1" dirty="0" err="1">
                  <a:solidFill>
                    <a:schemeClr val="tx2">
                      <a:lumMod val="75000"/>
                    </a:schemeClr>
                  </a:solidFill>
                </a:rPr>
                <a:t>ấn</a:t>
              </a:r>
              <a:r>
                <a:rPr lang="en-US" sz="3200" b="1" dirty="0">
                  <a:solidFill>
                    <a:schemeClr val="tx2">
                      <a:lumMod val="75000"/>
                    </a:schemeClr>
                  </a:solidFill>
                </a:rPr>
                <a:t> </a:t>
              </a:r>
              <a:r>
                <a:rPr lang="en-US" sz="3200" b="1" dirty="0" err="1">
                  <a:solidFill>
                    <a:schemeClr val="tx2">
                      <a:lumMod val="75000"/>
                    </a:schemeClr>
                  </a:solidFill>
                </a:rPr>
                <a:t>tượng</a:t>
              </a:r>
              <a:r>
                <a:rPr lang="en-US" sz="3200" b="1" dirty="0">
                  <a:solidFill>
                    <a:schemeClr val="tx2">
                      <a:lumMod val="75000"/>
                    </a:schemeClr>
                  </a:solidFill>
                </a:rPr>
                <a:t> </a:t>
              </a:r>
              <a:r>
                <a:rPr lang="en-US" sz="3200" b="1" dirty="0" err="1">
                  <a:solidFill>
                    <a:schemeClr val="tx2">
                      <a:lumMod val="75000"/>
                    </a:schemeClr>
                  </a:solidFill>
                </a:rPr>
                <a:t>với</a:t>
              </a:r>
              <a:r>
                <a:rPr lang="en-US" sz="3200" b="1" dirty="0">
                  <a:solidFill>
                    <a:schemeClr val="tx2">
                      <a:lumMod val="75000"/>
                    </a:schemeClr>
                  </a:solidFill>
                </a:rPr>
                <a:t> </a:t>
              </a:r>
              <a:r>
                <a:rPr lang="en-US" sz="3200" b="1" dirty="0" err="1">
                  <a:solidFill>
                    <a:schemeClr val="tx2">
                      <a:lumMod val="75000"/>
                    </a:schemeClr>
                  </a:solidFill>
                </a:rPr>
                <a:t>hoạt</a:t>
              </a:r>
              <a:r>
                <a:rPr lang="en-US" sz="3200" b="1" dirty="0">
                  <a:solidFill>
                    <a:schemeClr val="tx2">
                      <a:lumMod val="75000"/>
                    </a:schemeClr>
                  </a:solidFill>
                </a:rPr>
                <a:t> </a:t>
              </a:r>
              <a:r>
                <a:rPr lang="en-US" sz="3200" b="1" dirty="0" err="1">
                  <a:solidFill>
                    <a:schemeClr val="tx2">
                      <a:lumMod val="75000"/>
                    </a:schemeClr>
                  </a:solidFill>
                </a:rPr>
                <a:t>động</a:t>
              </a:r>
              <a:r>
                <a:rPr lang="en-US" sz="3200" b="1" dirty="0">
                  <a:solidFill>
                    <a:schemeClr val="tx2">
                      <a:lumMod val="75000"/>
                    </a:schemeClr>
                  </a:solidFill>
                </a:rPr>
                <a:t> </a:t>
              </a:r>
              <a:r>
                <a:rPr lang="en-US" sz="3200" b="1" dirty="0" err="1">
                  <a:solidFill>
                    <a:schemeClr val="tx2">
                      <a:lumMod val="75000"/>
                    </a:schemeClr>
                  </a:solidFill>
                </a:rPr>
                <a:t>nào</a:t>
              </a:r>
              <a:r>
                <a:rPr lang="en-US" sz="3200" b="1" dirty="0">
                  <a:solidFill>
                    <a:schemeClr val="tx2">
                      <a:lumMod val="75000"/>
                    </a:schemeClr>
                  </a:solidFill>
                </a:rPr>
                <a:t> </a:t>
              </a:r>
              <a:r>
                <a:rPr lang="en-US" sz="3200" b="1" dirty="0" err="1">
                  <a:solidFill>
                    <a:schemeClr val="tx2">
                      <a:lumMod val="75000"/>
                    </a:schemeClr>
                  </a:solidFill>
                </a:rPr>
                <a:t>nhất</a:t>
              </a:r>
              <a:r>
                <a:rPr lang="en-US" sz="3200" b="1" dirty="0">
                  <a:solidFill>
                    <a:schemeClr val="tx2">
                      <a:lumMod val="75000"/>
                    </a:schemeClr>
                  </a:solidFill>
                </a:rPr>
                <a:t>? </a:t>
              </a:r>
              <a:r>
                <a:rPr lang="en-US" sz="3200" b="1" dirty="0" err="1">
                  <a:solidFill>
                    <a:schemeClr val="tx2">
                      <a:lumMod val="75000"/>
                    </a:schemeClr>
                  </a:solidFill>
                </a:rPr>
                <a:t>Vì</a:t>
              </a:r>
              <a:r>
                <a:rPr lang="en-US" sz="3200" b="1" dirty="0">
                  <a:solidFill>
                    <a:schemeClr val="tx2">
                      <a:lumMod val="75000"/>
                    </a:schemeClr>
                  </a:solidFill>
                </a:rPr>
                <a:t> </a:t>
              </a:r>
              <a:r>
                <a:rPr lang="en-US" sz="3200" b="1" dirty="0" err="1">
                  <a:solidFill>
                    <a:schemeClr val="tx2">
                      <a:lumMod val="75000"/>
                    </a:schemeClr>
                  </a:solidFill>
                </a:rPr>
                <a:t>sao</a:t>
              </a:r>
              <a:r>
                <a:rPr lang="en-US" sz="3200" b="1" dirty="0">
                  <a:solidFill>
                    <a:schemeClr val="tx2">
                      <a:lumMod val="75000"/>
                    </a:schemeClr>
                  </a:solidFill>
                </a:rPr>
                <a:t>?</a:t>
              </a:r>
            </a:p>
          </p:txBody>
        </p:sp>
      </p:grpSp>
      <p:sp>
        <p:nvSpPr>
          <p:cNvPr id="20" name="TextBox 19">
            <a:extLst>
              <a:ext uri="{FF2B5EF4-FFF2-40B4-BE49-F238E27FC236}">
                <a16:creationId xmlns:a16="http://schemas.microsoft.com/office/drawing/2014/main" xmlns="" id="{790E3749-2DC8-D51D-FAE3-F304AFFF8355}"/>
              </a:ext>
            </a:extLst>
          </p:cNvPr>
          <p:cNvSpPr txBox="1"/>
          <p:nvPr/>
        </p:nvSpPr>
        <p:spPr>
          <a:xfrm>
            <a:off x="4715801" y="3047998"/>
            <a:ext cx="6750434" cy="1938992"/>
          </a:xfrm>
          <a:prstGeom prst="rect">
            <a:avLst/>
          </a:prstGeom>
          <a:noFill/>
        </p:spPr>
        <p:txBody>
          <a:bodyPr wrap="square">
            <a:spAutoFit/>
          </a:bodyPr>
          <a:lstStyle/>
          <a:p>
            <a:pPr algn="just"/>
            <a:r>
              <a:rPr lang="en-US" sz="3000" dirty="0" err="1">
                <a:cs typeface="Calibri" panose="020F0502020204030204" pitchFamily="34" charset="0"/>
              </a:rPr>
              <a:t>Hoạt</a:t>
            </a:r>
            <a:r>
              <a:rPr lang="en-US" sz="3000" dirty="0">
                <a:cs typeface="Calibri" panose="020F0502020204030204" pitchFamily="34" charset="0"/>
              </a:rPr>
              <a:t> </a:t>
            </a:r>
            <a:r>
              <a:rPr lang="en-US" sz="3000" dirty="0" err="1">
                <a:cs typeface="Calibri" panose="020F0502020204030204" pitchFamily="34" charset="0"/>
              </a:rPr>
              <a:t>động</a:t>
            </a:r>
            <a:r>
              <a:rPr lang="en-US" sz="3000" dirty="0">
                <a:cs typeface="Calibri" panose="020F0502020204030204" pitchFamily="34" charset="0"/>
              </a:rPr>
              <a:t> </a:t>
            </a:r>
            <a:r>
              <a:rPr lang="en-US" sz="3000" dirty="0" err="1">
                <a:cs typeface="Calibri" panose="020F0502020204030204" pitchFamily="34" charset="0"/>
              </a:rPr>
              <a:t>mà</a:t>
            </a:r>
            <a:r>
              <a:rPr lang="en-US" sz="3000" dirty="0">
                <a:cs typeface="Calibri" panose="020F0502020204030204" pitchFamily="34" charset="0"/>
              </a:rPr>
              <a:t> </a:t>
            </a:r>
            <a:r>
              <a:rPr lang="en-US" sz="3000" dirty="0" err="1">
                <a:cs typeface="Calibri" panose="020F0502020204030204" pitchFamily="34" charset="0"/>
              </a:rPr>
              <a:t>em</a:t>
            </a:r>
            <a:r>
              <a:rPr lang="en-US" sz="3000" dirty="0">
                <a:cs typeface="Calibri" panose="020F0502020204030204" pitchFamily="34" charset="0"/>
              </a:rPr>
              <a:t> </a:t>
            </a:r>
            <a:r>
              <a:rPr lang="en-US" sz="3000" dirty="0" err="1">
                <a:cs typeface="Calibri" panose="020F0502020204030204" pitchFamily="34" charset="0"/>
              </a:rPr>
              <a:t>ấn</a:t>
            </a:r>
            <a:r>
              <a:rPr lang="en-US" sz="3000" dirty="0">
                <a:cs typeface="Calibri" panose="020F0502020204030204" pitchFamily="34" charset="0"/>
              </a:rPr>
              <a:t> </a:t>
            </a:r>
            <a:r>
              <a:rPr lang="en-US" sz="3000" dirty="0" err="1">
                <a:cs typeface="Calibri" panose="020F0502020204030204" pitchFamily="34" charset="0"/>
              </a:rPr>
              <a:t>tượng</a:t>
            </a:r>
            <a:r>
              <a:rPr lang="en-US" sz="3000" dirty="0">
                <a:cs typeface="Calibri" panose="020F0502020204030204" pitchFamily="34" charset="0"/>
              </a:rPr>
              <a:t> </a:t>
            </a:r>
            <a:r>
              <a:rPr lang="en-US" sz="3000" dirty="0" err="1">
                <a:cs typeface="Calibri" panose="020F0502020204030204" pitchFamily="34" charset="0"/>
              </a:rPr>
              <a:t>nhất</a:t>
            </a:r>
            <a:r>
              <a:rPr lang="en-US" sz="3000" dirty="0">
                <a:cs typeface="Calibri" panose="020F0502020204030204" pitchFamily="34" charset="0"/>
              </a:rPr>
              <a:t> </a:t>
            </a:r>
            <a:r>
              <a:rPr lang="en-US" sz="3000" dirty="0" err="1">
                <a:cs typeface="Calibri" panose="020F0502020204030204" pitchFamily="34" charset="0"/>
              </a:rPr>
              <a:t>là</a:t>
            </a:r>
            <a:r>
              <a:rPr lang="en-US" sz="3000" dirty="0">
                <a:cs typeface="Calibri" panose="020F0502020204030204" pitchFamily="34" charset="0"/>
              </a:rPr>
              <a:t> </a:t>
            </a:r>
            <a:r>
              <a:rPr lang="en-US" sz="3000" dirty="0" err="1">
                <a:cs typeface="Calibri" panose="020F0502020204030204" pitchFamily="34" charset="0"/>
              </a:rPr>
              <a:t>văn</a:t>
            </a:r>
            <a:r>
              <a:rPr lang="en-US" sz="3000" dirty="0">
                <a:cs typeface="Calibri" panose="020F0502020204030204" pitchFamily="34" charset="0"/>
              </a:rPr>
              <a:t> </a:t>
            </a:r>
            <a:r>
              <a:rPr lang="en-US" sz="3000" dirty="0" err="1">
                <a:cs typeface="Calibri" panose="020F0502020204030204" pitchFamily="34" charset="0"/>
              </a:rPr>
              <a:t>nghệ</a:t>
            </a:r>
            <a:r>
              <a:rPr lang="en-US" sz="3000" dirty="0">
                <a:cs typeface="Calibri" panose="020F0502020204030204" pitchFamily="34" charset="0"/>
              </a:rPr>
              <a:t> </a:t>
            </a:r>
            <a:r>
              <a:rPr lang="en-US" sz="3000" dirty="0" err="1">
                <a:cs typeface="Calibri" panose="020F0502020204030204" pitchFamily="34" charset="0"/>
              </a:rPr>
              <a:t>của</a:t>
            </a:r>
            <a:r>
              <a:rPr lang="en-US" sz="3000" dirty="0">
                <a:cs typeface="Calibri" panose="020F0502020204030204" pitchFamily="34" charset="0"/>
              </a:rPr>
              <a:t> </a:t>
            </a:r>
            <a:r>
              <a:rPr lang="en-US" sz="3000" dirty="0" err="1">
                <a:cs typeface="Calibri" panose="020F0502020204030204" pitchFamily="34" charset="0"/>
              </a:rPr>
              <a:t>các</a:t>
            </a:r>
            <a:r>
              <a:rPr lang="en-US" sz="3000" dirty="0">
                <a:cs typeface="Calibri" panose="020F0502020204030204" pitchFamily="34" charset="0"/>
              </a:rPr>
              <a:t> </a:t>
            </a:r>
            <a:r>
              <a:rPr lang="en-US" sz="3000" dirty="0" err="1">
                <a:cs typeface="Calibri" panose="020F0502020204030204" pitchFamily="34" charset="0"/>
              </a:rPr>
              <a:t>bạn</a:t>
            </a:r>
            <a:r>
              <a:rPr lang="en-US" sz="3000" dirty="0">
                <a:cs typeface="Calibri" panose="020F0502020204030204" pitchFamily="34" charset="0"/>
              </a:rPr>
              <a:t> </a:t>
            </a:r>
            <a:r>
              <a:rPr lang="en-US" sz="3000" dirty="0" err="1">
                <a:cs typeface="Calibri" panose="020F0502020204030204" pitchFamily="34" charset="0"/>
              </a:rPr>
              <a:t>học</a:t>
            </a:r>
            <a:r>
              <a:rPr lang="en-US" sz="3000" dirty="0">
                <a:cs typeface="Calibri" panose="020F0502020204030204" pitchFamily="34" charset="0"/>
              </a:rPr>
              <a:t> </a:t>
            </a:r>
            <a:r>
              <a:rPr lang="en-US" sz="3000" dirty="0" err="1">
                <a:cs typeface="Calibri" panose="020F0502020204030204" pitchFamily="34" charset="0"/>
              </a:rPr>
              <a:t>sinh</a:t>
            </a:r>
            <a:r>
              <a:rPr lang="en-US" sz="3000" dirty="0">
                <a:cs typeface="Calibri" panose="020F0502020204030204" pitchFamily="34" charset="0"/>
              </a:rPr>
              <a:t> </a:t>
            </a:r>
            <a:r>
              <a:rPr lang="en-US" sz="3000" dirty="0" err="1">
                <a:cs typeface="Calibri" panose="020F0502020204030204" pitchFamily="34" charset="0"/>
              </a:rPr>
              <a:t>vì</a:t>
            </a:r>
            <a:r>
              <a:rPr lang="en-US" sz="3000" dirty="0">
                <a:cs typeface="Calibri" panose="020F0502020204030204" pitchFamily="34" charset="0"/>
              </a:rPr>
              <a:t> </a:t>
            </a:r>
            <a:r>
              <a:rPr lang="en-US" sz="3000" dirty="0" err="1">
                <a:cs typeface="Calibri" panose="020F0502020204030204" pitchFamily="34" charset="0"/>
              </a:rPr>
              <a:t>không</a:t>
            </a:r>
            <a:r>
              <a:rPr lang="en-US" sz="3000" dirty="0">
                <a:cs typeface="Calibri" panose="020F0502020204030204" pitchFamily="34" charset="0"/>
              </a:rPr>
              <a:t> </a:t>
            </a:r>
            <a:r>
              <a:rPr lang="en-US" sz="3000" dirty="0" err="1">
                <a:cs typeface="Calibri" panose="020F0502020204030204" pitchFamily="34" charset="0"/>
              </a:rPr>
              <a:t>chỉ</a:t>
            </a:r>
            <a:r>
              <a:rPr lang="en-US" sz="3000" dirty="0">
                <a:cs typeface="Calibri" panose="020F0502020204030204" pitchFamily="34" charset="0"/>
              </a:rPr>
              <a:t> </a:t>
            </a:r>
            <a:r>
              <a:rPr lang="en-US" sz="3000" dirty="0" err="1">
                <a:cs typeface="Calibri" panose="020F0502020204030204" pitchFamily="34" charset="0"/>
              </a:rPr>
              <a:t>cuốn</a:t>
            </a:r>
            <a:r>
              <a:rPr lang="en-US" sz="3000" dirty="0">
                <a:cs typeface="Calibri" panose="020F0502020204030204" pitchFamily="34" charset="0"/>
              </a:rPr>
              <a:t> </a:t>
            </a:r>
            <a:r>
              <a:rPr lang="en-US" sz="3000" dirty="0" err="1">
                <a:cs typeface="Calibri" panose="020F0502020204030204" pitchFamily="34" charset="0"/>
              </a:rPr>
              <a:t>hút</a:t>
            </a:r>
            <a:r>
              <a:rPr lang="en-US" sz="3000" dirty="0">
                <a:cs typeface="Calibri" panose="020F0502020204030204" pitchFamily="34" charset="0"/>
              </a:rPr>
              <a:t> </a:t>
            </a:r>
            <a:r>
              <a:rPr lang="en-US" sz="3000" dirty="0" err="1">
                <a:cs typeface="Calibri" panose="020F0502020204030204" pitchFamily="34" charset="0"/>
              </a:rPr>
              <a:t>và</a:t>
            </a:r>
            <a:r>
              <a:rPr lang="en-US" sz="3000" dirty="0">
                <a:cs typeface="Calibri" panose="020F0502020204030204" pitchFamily="34" charset="0"/>
              </a:rPr>
              <a:t> </a:t>
            </a:r>
            <a:r>
              <a:rPr lang="en-US" sz="3000" dirty="0" err="1">
                <a:cs typeface="Calibri" panose="020F0502020204030204" pitchFamily="34" charset="0"/>
              </a:rPr>
              <a:t>hấp</a:t>
            </a:r>
            <a:r>
              <a:rPr lang="en-US" sz="3000" dirty="0">
                <a:cs typeface="Calibri" panose="020F0502020204030204" pitchFamily="34" charset="0"/>
              </a:rPr>
              <a:t> </a:t>
            </a:r>
            <a:r>
              <a:rPr lang="en-US" sz="3000" dirty="0" err="1">
                <a:cs typeface="Calibri" panose="020F0502020204030204" pitchFamily="34" charset="0"/>
              </a:rPr>
              <a:t>dẫn</a:t>
            </a:r>
            <a:r>
              <a:rPr lang="en-US" sz="3000" dirty="0">
                <a:cs typeface="Calibri" panose="020F0502020204030204" pitchFamily="34" charset="0"/>
              </a:rPr>
              <a:t> </a:t>
            </a:r>
            <a:r>
              <a:rPr lang="en-US" sz="3000" dirty="0" err="1">
                <a:cs typeface="Calibri" panose="020F0502020204030204" pitchFamily="34" charset="0"/>
              </a:rPr>
              <a:t>mà</a:t>
            </a:r>
            <a:r>
              <a:rPr lang="en-US" sz="3000" dirty="0">
                <a:cs typeface="Calibri" panose="020F0502020204030204" pitchFamily="34" charset="0"/>
              </a:rPr>
              <a:t> </a:t>
            </a:r>
            <a:r>
              <a:rPr lang="en-US" sz="3000" dirty="0" err="1">
                <a:cs typeface="Calibri" panose="020F0502020204030204" pitchFamily="34" charset="0"/>
              </a:rPr>
              <a:t>còn</a:t>
            </a:r>
            <a:r>
              <a:rPr lang="en-US" sz="3000" dirty="0">
                <a:cs typeface="Calibri" panose="020F0502020204030204" pitchFamily="34" charset="0"/>
              </a:rPr>
              <a:t> </a:t>
            </a:r>
            <a:r>
              <a:rPr lang="en-US" sz="3000" dirty="0" err="1">
                <a:cs typeface="Calibri" panose="020F0502020204030204" pitchFamily="34" charset="0"/>
              </a:rPr>
              <a:t>mang</a:t>
            </a:r>
            <a:r>
              <a:rPr lang="en-US" sz="3000" dirty="0">
                <a:cs typeface="Calibri" panose="020F0502020204030204" pitchFamily="34" charset="0"/>
              </a:rPr>
              <a:t> ý </a:t>
            </a:r>
            <a:r>
              <a:rPr lang="en-US" sz="3000" dirty="0" err="1">
                <a:cs typeface="Calibri" panose="020F0502020204030204" pitchFamily="34" charset="0"/>
              </a:rPr>
              <a:t>nghĩa</a:t>
            </a:r>
            <a:r>
              <a:rPr lang="en-US" sz="3000" dirty="0">
                <a:cs typeface="Calibri" panose="020F0502020204030204" pitchFamily="34" charset="0"/>
              </a:rPr>
              <a:t> </a:t>
            </a:r>
            <a:r>
              <a:rPr lang="en-US" sz="3000" dirty="0" err="1">
                <a:cs typeface="Calibri" panose="020F0502020204030204" pitchFamily="34" charset="0"/>
              </a:rPr>
              <a:t>lớn</a:t>
            </a:r>
            <a:r>
              <a:rPr lang="en-US" sz="3000" dirty="0">
                <a:cs typeface="Calibri" panose="020F0502020204030204" pitchFamily="34" charset="0"/>
              </a:rPr>
              <a:t> </a:t>
            </a:r>
            <a:r>
              <a:rPr lang="en-US" sz="3000" dirty="0" err="1">
                <a:cs typeface="Calibri" panose="020F0502020204030204" pitchFamily="34" charset="0"/>
              </a:rPr>
              <a:t>lao</a:t>
            </a:r>
            <a:r>
              <a:rPr lang="en-US" sz="3000" dirty="0">
                <a:cs typeface="Calibri" panose="020F0502020204030204" pitchFamily="34" charset="0"/>
              </a:rPr>
              <a:t>.</a:t>
            </a:r>
          </a:p>
        </p:txBody>
      </p:sp>
    </p:spTree>
    <p:extLst>
      <p:ext uri="{BB962C8B-B14F-4D97-AF65-F5344CB8AC3E}">
        <p14:creationId xmlns:p14="http://schemas.microsoft.com/office/powerpoint/2010/main" val="1752402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2"/>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342373" y="29039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D106E222-E4E6-848E-484A-3521E54A79D0}"/>
              </a:ext>
            </a:extLst>
          </p:cNvPr>
          <p:cNvSpPr txBox="1"/>
          <p:nvPr/>
        </p:nvSpPr>
        <p:spPr>
          <a:xfrm>
            <a:off x="1753722" y="950742"/>
            <a:ext cx="8684549" cy="707886"/>
          </a:xfrm>
          <a:prstGeom prst="rect">
            <a:avLst/>
          </a:prstGeom>
          <a:noFill/>
        </p:spPr>
        <p:txBody>
          <a:bodyPr wrap="square" rtlCol="0">
            <a:prstTxWarp prst="textArchUp">
              <a:avLst/>
            </a:prstTxWarp>
            <a:spAutoFit/>
          </a:bodyPr>
          <a:lstStyle/>
          <a:p>
            <a:pPr algn="ctr"/>
            <a:r>
              <a:rPr lang="en-US" sz="5400" spc="300" dirty="0">
                <a:ln w="38100">
                  <a:solidFill>
                    <a:schemeClr val="bg1"/>
                  </a:solidFill>
                </a:ln>
                <a:solidFill>
                  <a:srgbClr val="FE5655"/>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FE64C2"/>
                </a:solidFill>
                <a:effectLst>
                  <a:outerShdw blurRad="38100" dist="38100" dir="2700000" algn="tl">
                    <a:srgbClr val="000000">
                      <a:alpha val="43137"/>
                    </a:srgbClr>
                  </a:outerShdw>
                </a:effectLst>
                <a:latin typeface="UTM Showcard" panose="02040603050506020204" pitchFamily="18" charset="0"/>
              </a:rPr>
              <a:t>H</a:t>
            </a:r>
            <a:r>
              <a:rPr lang="en-US" sz="5400" spc="300" dirty="0">
                <a:ln w="38100">
                  <a:solidFill>
                    <a:schemeClr val="bg1"/>
                  </a:solidFill>
                </a:ln>
                <a:solidFill>
                  <a:srgbClr val="C96BE5"/>
                </a:solidFill>
                <a:effectLst>
                  <a:outerShdw blurRad="38100" dist="38100" dir="2700000" algn="tl">
                    <a:srgbClr val="000000">
                      <a:alpha val="43137"/>
                    </a:srgbClr>
                  </a:outerShdw>
                </a:effectLst>
                <a:latin typeface="UTM Showcard" panose="02040603050506020204" pitchFamily="18" charset="0"/>
              </a:rPr>
              <a:t>À </a:t>
            </a:r>
            <a:r>
              <a:rPr lang="en-US" sz="5400" spc="300" dirty="0">
                <a:ln w="38100">
                  <a:solidFill>
                    <a:schemeClr val="bg1"/>
                  </a:solidFill>
                </a:ln>
                <a:solidFill>
                  <a:srgbClr val="506FFE"/>
                </a:solidFill>
                <a:effectLst>
                  <a:outerShdw blurRad="38100" dist="38100" dir="2700000" algn="tl">
                    <a:srgbClr val="000000">
                      <a:alpha val="43137"/>
                    </a:srgbClr>
                  </a:outerShdw>
                </a:effectLst>
                <a:latin typeface="UTM Showcard" panose="02040603050506020204" pitchFamily="18" charset="0"/>
              </a:rPr>
              <a:t>V</a:t>
            </a:r>
            <a:r>
              <a:rPr lang="en-US" sz="5400" spc="300" dirty="0">
                <a:ln w="38100">
                  <a:solidFill>
                    <a:schemeClr val="bg1"/>
                  </a:solidFill>
                </a:ln>
                <a:solidFill>
                  <a:srgbClr val="37B5FF"/>
                </a:solidFill>
                <a:effectLst>
                  <a:outerShdw blurRad="38100" dist="38100" dir="2700000" algn="tl">
                    <a:srgbClr val="000000">
                      <a:alpha val="43137"/>
                    </a:srgbClr>
                  </a:outerShdw>
                </a:effectLst>
                <a:latin typeface="UTM Showcard" panose="02040603050506020204" pitchFamily="18" charset="0"/>
              </a:rPr>
              <a:t>Ă</a:t>
            </a:r>
            <a:r>
              <a:rPr lang="en-US" sz="5400" spc="300" dirty="0">
                <a:ln w="38100">
                  <a:solidFill>
                    <a:schemeClr val="bg1"/>
                  </a:solidFill>
                </a:ln>
                <a:solidFill>
                  <a:srgbClr val="5BDFE4"/>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C7DF63"/>
                </a:solidFill>
                <a:effectLst>
                  <a:outerShdw blurRad="38100" dist="38100" dir="2700000" algn="tl">
                    <a:srgbClr val="000000">
                      <a:alpha val="43137"/>
                    </a:srgbClr>
                  </a:outerShdw>
                </a:effectLst>
                <a:latin typeface="UTM Showcard" panose="02040603050506020204" pitchFamily="18" charset="0"/>
              </a:rPr>
              <a:t> </a:t>
            </a:r>
            <a:r>
              <a:rPr lang="en-US" sz="5400" spc="300" dirty="0">
                <a:ln w="38100">
                  <a:solidFill>
                    <a:schemeClr val="bg1"/>
                  </a:solidFill>
                </a:ln>
                <a:solidFill>
                  <a:srgbClr val="FEDE57"/>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FDBB58"/>
                </a:solidFill>
                <a:effectLst>
                  <a:outerShdw blurRad="38100" dist="38100" dir="2700000" algn="tl">
                    <a:srgbClr val="000000">
                      <a:alpha val="43137"/>
                    </a:srgbClr>
                  </a:outerShdw>
                </a:effectLst>
                <a:latin typeface="UTM Showcard" panose="02040603050506020204" pitchFamily="18" charset="0"/>
              </a:rPr>
              <a:t>H</a:t>
            </a:r>
            <a:r>
              <a:rPr lang="en-US" sz="5400" spc="300" dirty="0">
                <a:ln w="38100">
                  <a:solidFill>
                    <a:schemeClr val="bg1"/>
                  </a:solidFill>
                </a:ln>
                <a:solidFill>
                  <a:srgbClr val="FE904B"/>
                </a:solidFill>
                <a:effectLst>
                  <a:outerShdw blurRad="38100" dist="38100" dir="2700000" algn="tl">
                    <a:srgbClr val="000000">
                      <a:alpha val="43137"/>
                    </a:srgbClr>
                  </a:outerShdw>
                </a:effectLst>
                <a:latin typeface="UTM Showcard" panose="02040603050506020204" pitchFamily="18" charset="0"/>
              </a:rPr>
              <a:t>Í </a:t>
            </a:r>
            <a:r>
              <a:rPr lang="en-US" sz="5400" spc="300" dirty="0">
                <a:ln w="38100">
                  <a:solidFill>
                    <a:schemeClr val="bg1"/>
                  </a:solidFill>
                </a:ln>
                <a:solidFill>
                  <a:srgbClr val="FE5655"/>
                </a:solidFill>
                <a:effectLst>
                  <a:outerShdw blurRad="38100" dist="38100" dir="2700000" algn="tl">
                    <a:srgbClr val="000000">
                      <a:alpha val="43137"/>
                    </a:srgbClr>
                  </a:outerShdw>
                </a:effectLst>
                <a:latin typeface="UTM Showcard" panose="02040603050506020204" pitchFamily="18" charset="0"/>
              </a:rPr>
              <a:t>T</a:t>
            </a:r>
            <a:r>
              <a:rPr lang="en-US" sz="5400" spc="300" dirty="0">
                <a:ln w="38100">
                  <a:solidFill>
                    <a:schemeClr val="bg1"/>
                  </a:solidFill>
                </a:ln>
                <a:solidFill>
                  <a:srgbClr val="FE64C2"/>
                </a:solidFill>
                <a:effectLst>
                  <a:outerShdw blurRad="38100" dist="38100" dir="2700000" algn="tl">
                    <a:srgbClr val="000000">
                      <a:alpha val="43137"/>
                    </a:srgbClr>
                  </a:outerShdw>
                </a:effectLst>
                <a:latin typeface="UTM Showcard" panose="02040603050506020204" pitchFamily="18" charset="0"/>
              </a:rPr>
              <a:t>À</a:t>
            </a:r>
            <a:r>
              <a:rPr lang="en-US" sz="5400" spc="300" dirty="0">
                <a:ln w="38100">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UTM Showcard" panose="02040603050506020204" pitchFamily="18" charset="0"/>
              </a:rPr>
              <a:t>I</a:t>
            </a:r>
            <a:r>
              <a:rPr lang="en-US" sz="5400" spc="300" dirty="0">
                <a:ln w="38100">
                  <a:solidFill>
                    <a:schemeClr val="bg1"/>
                  </a:solidFill>
                </a:ln>
                <a:solidFill>
                  <a:srgbClr val="FFBB58"/>
                </a:solidFill>
                <a:effectLst>
                  <a:outerShdw blurRad="38100" dist="38100" dir="2700000" algn="tl">
                    <a:srgbClr val="000000">
                      <a:alpha val="43137"/>
                    </a:srgbClr>
                  </a:outerShdw>
                </a:effectLst>
                <a:latin typeface="UTM Showcard" panose="02040603050506020204" pitchFamily="18" charset="0"/>
              </a:rPr>
              <a:t> </a:t>
            </a:r>
            <a:r>
              <a:rPr lang="en-US" sz="5400" spc="300" dirty="0">
                <a:ln w="38100">
                  <a:solidFill>
                    <a:schemeClr val="bg1"/>
                  </a:solidFill>
                </a:ln>
                <a:solidFill>
                  <a:srgbClr val="C7DF63"/>
                </a:solidFill>
                <a:effectLst>
                  <a:outerShdw blurRad="38100" dist="38100" dir="2700000" algn="tl">
                    <a:srgbClr val="000000">
                      <a:alpha val="43137"/>
                    </a:srgbClr>
                  </a:outerShdw>
                </a:effectLst>
                <a:latin typeface="UTM Showcard" panose="02040603050506020204" pitchFamily="18" charset="0"/>
              </a:rPr>
              <a:t>B</a:t>
            </a:r>
            <a:r>
              <a:rPr lang="en-US" sz="5400" spc="300" dirty="0">
                <a:ln w="38100">
                  <a:solidFill>
                    <a:schemeClr val="bg1"/>
                  </a:solidFill>
                </a:ln>
                <a:solidFill>
                  <a:srgbClr val="8DD66E"/>
                </a:solidFill>
                <a:effectLst>
                  <a:outerShdw blurRad="38100" dist="38100" dir="2700000" algn="tl">
                    <a:srgbClr val="000000">
                      <a:alpha val="43137"/>
                    </a:srgbClr>
                  </a:outerShdw>
                </a:effectLst>
                <a:latin typeface="UTM Showcard" panose="02040603050506020204" pitchFamily="18" charset="0"/>
              </a:rPr>
              <a:t>A</a:t>
            </a:r>
          </a:p>
        </p:txBody>
      </p:sp>
      <p:grpSp>
        <p:nvGrpSpPr>
          <p:cNvPr id="27" name="Group 26">
            <a:extLst>
              <a:ext uri="{FF2B5EF4-FFF2-40B4-BE49-F238E27FC236}">
                <a16:creationId xmlns:a16="http://schemas.microsoft.com/office/drawing/2014/main" xmlns="" id="{0970CEA2-28E2-2293-9EC1-447ED08E7924}"/>
              </a:ext>
            </a:extLst>
          </p:cNvPr>
          <p:cNvGrpSpPr/>
          <p:nvPr/>
        </p:nvGrpSpPr>
        <p:grpSpPr>
          <a:xfrm>
            <a:off x="539087" y="1531113"/>
            <a:ext cx="3657600" cy="4937608"/>
            <a:chOff x="798589" y="1466383"/>
            <a:chExt cx="3657600" cy="4937608"/>
          </a:xfrm>
        </p:grpSpPr>
        <p:pic>
          <p:nvPicPr>
            <p:cNvPr id="4" name="Picture 3" descr="A person holding a bouquet of flowers and a group of children&#10;&#10;Description automatically generated">
              <a:extLst>
                <a:ext uri="{FF2B5EF4-FFF2-40B4-BE49-F238E27FC236}">
                  <a16:creationId xmlns:a16="http://schemas.microsoft.com/office/drawing/2014/main" xmlns="" id="{7E6A8018-1AFD-3BEA-21E9-13D778EDA036}"/>
                </a:ext>
              </a:extLst>
            </p:cNvPr>
            <p:cNvPicPr>
              <a:picLocks noChangeAspect="1"/>
            </p:cNvPicPr>
            <p:nvPr/>
          </p:nvPicPr>
          <p:blipFill rotWithShape="1">
            <a:blip r:embed="rId4">
              <a:extLst>
                <a:ext uri="{28A0092B-C50C-407E-A947-70E740481C1C}">
                  <a14:useLocalDpi xmlns:a14="http://schemas.microsoft.com/office/drawing/2010/main" val="0"/>
                </a:ext>
              </a:extLst>
            </a:blip>
            <a:srcRect l="32649" t="-489" r="14851" b="489"/>
            <a:stretch/>
          </p:blipFill>
          <p:spPr>
            <a:xfrm>
              <a:off x="798589" y="1466383"/>
              <a:ext cx="3657600" cy="3657600"/>
            </a:xfrm>
            <a:prstGeom prst="rect">
              <a:avLst/>
            </a:prstGeom>
          </p:spPr>
        </p:pic>
        <p:sp>
          <p:nvSpPr>
            <p:cNvPr id="5" name="TextBox 4">
              <a:extLst>
                <a:ext uri="{FF2B5EF4-FFF2-40B4-BE49-F238E27FC236}">
                  <a16:creationId xmlns:a16="http://schemas.microsoft.com/office/drawing/2014/main" xmlns="" id="{30B16447-3584-9779-E079-D268C8C56DB6}"/>
                </a:ext>
              </a:extLst>
            </p:cNvPr>
            <p:cNvSpPr txBox="1"/>
            <p:nvPr/>
          </p:nvSpPr>
          <p:spPr>
            <a:xfrm>
              <a:off x="798589" y="5203662"/>
              <a:ext cx="3657600" cy="1200329"/>
            </a:xfrm>
            <a:prstGeom prst="rect">
              <a:avLst/>
            </a:prstGeom>
            <a:noFill/>
          </p:spPr>
          <p:txBody>
            <a:bodyPr wrap="square" rtlCol="0">
              <a:spAutoFit/>
            </a:bodyPr>
            <a:lstStyle/>
            <a:p>
              <a:pPr algn="ctr"/>
              <a:r>
                <a:rPr lang="en-US" sz="3600" b="1" dirty="0" err="1">
                  <a:solidFill>
                    <a:srgbClr val="002060"/>
                  </a:solidFill>
                </a:rPr>
                <a:t>Ngày</a:t>
              </a:r>
              <a:r>
                <a:rPr lang="en-US" sz="3600" b="1" dirty="0">
                  <a:solidFill>
                    <a:srgbClr val="002060"/>
                  </a:solidFill>
                </a:rPr>
                <a:t> </a:t>
              </a:r>
              <a:r>
                <a:rPr lang="en-US" sz="3600" b="1" dirty="0" err="1">
                  <a:solidFill>
                    <a:srgbClr val="002060"/>
                  </a:solidFill>
                </a:rPr>
                <a:t>Nhà</a:t>
              </a:r>
              <a:r>
                <a:rPr lang="en-US" sz="3600" b="1" dirty="0">
                  <a:solidFill>
                    <a:srgbClr val="002060"/>
                  </a:solidFill>
                </a:rPr>
                <a:t> </a:t>
              </a:r>
              <a:r>
                <a:rPr lang="en-US" sz="3600" b="1" dirty="0" err="1">
                  <a:solidFill>
                    <a:srgbClr val="002060"/>
                  </a:solidFill>
                </a:rPr>
                <a:t>giáo</a:t>
              </a:r>
              <a:r>
                <a:rPr lang="en-US" sz="3600" b="1" dirty="0">
                  <a:solidFill>
                    <a:srgbClr val="002060"/>
                  </a:solidFill>
                </a:rPr>
                <a:t> </a:t>
              </a:r>
              <a:r>
                <a:rPr lang="en-US" sz="3600" b="1" dirty="0" err="1">
                  <a:solidFill>
                    <a:srgbClr val="002060"/>
                  </a:solidFill>
                </a:rPr>
                <a:t>Việt</a:t>
              </a:r>
              <a:r>
                <a:rPr lang="en-US" sz="3600" b="1" dirty="0">
                  <a:solidFill>
                    <a:srgbClr val="002060"/>
                  </a:solidFill>
                </a:rPr>
                <a:t> Nam</a:t>
              </a:r>
            </a:p>
          </p:txBody>
        </p:sp>
      </p:grpSp>
      <p:grpSp>
        <p:nvGrpSpPr>
          <p:cNvPr id="26" name="Group 25">
            <a:extLst>
              <a:ext uri="{FF2B5EF4-FFF2-40B4-BE49-F238E27FC236}">
                <a16:creationId xmlns:a16="http://schemas.microsoft.com/office/drawing/2014/main" xmlns="" id="{6F71C0DE-A5FC-A997-94C4-6A4CB1131EEF}"/>
              </a:ext>
            </a:extLst>
          </p:cNvPr>
          <p:cNvGrpSpPr/>
          <p:nvPr/>
        </p:nvGrpSpPr>
        <p:grpSpPr>
          <a:xfrm>
            <a:off x="4433447" y="1912310"/>
            <a:ext cx="7179414" cy="3898020"/>
            <a:chOff x="4969633" y="1929243"/>
            <a:chExt cx="6852119" cy="3898020"/>
          </a:xfrm>
        </p:grpSpPr>
        <p:sp>
          <p:nvSpPr>
            <p:cNvPr id="19" name="Lưu đồ: Tài liệu 106">
              <a:extLst>
                <a:ext uri="{FF2B5EF4-FFF2-40B4-BE49-F238E27FC236}">
                  <a16:creationId xmlns:a16="http://schemas.microsoft.com/office/drawing/2014/main" xmlns="" id="{6489CF14-4DA1-4624-FB6B-167A2A611168}"/>
                </a:ext>
              </a:extLst>
            </p:cNvPr>
            <p:cNvSpPr/>
            <p:nvPr/>
          </p:nvSpPr>
          <p:spPr>
            <a:xfrm>
              <a:off x="4969633" y="1929243"/>
              <a:ext cx="6852119" cy="3898020"/>
            </a:xfrm>
            <a:custGeom>
              <a:avLst/>
              <a:gdLst>
                <a:gd name="connsiteX0" fmla="*/ 0 w 6852119"/>
                <a:gd name="connsiteY0" fmla="*/ 0 h 3898020"/>
                <a:gd name="connsiteX1" fmla="*/ 6852119 w 6852119"/>
                <a:gd name="connsiteY1" fmla="*/ 0 h 3898020"/>
                <a:gd name="connsiteX2" fmla="*/ 6852119 w 6852119"/>
                <a:gd name="connsiteY2" fmla="*/ 3125995 h 3898020"/>
                <a:gd name="connsiteX3" fmla="*/ 0 w 6852119"/>
                <a:gd name="connsiteY3" fmla="*/ 3640317 h 3898020"/>
                <a:gd name="connsiteX4" fmla="*/ 0 w 6852119"/>
                <a:gd name="connsiteY4" fmla="*/ 0 h 3898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2119" h="3898020" fill="none" extrusionOk="0">
                  <a:moveTo>
                    <a:pt x="0" y="0"/>
                  </a:moveTo>
                  <a:cubicBezTo>
                    <a:pt x="1465475" y="143258"/>
                    <a:pt x="3465912" y="169764"/>
                    <a:pt x="6852119" y="0"/>
                  </a:cubicBezTo>
                  <a:cubicBezTo>
                    <a:pt x="6974541" y="1504230"/>
                    <a:pt x="6930811" y="2741081"/>
                    <a:pt x="6852119" y="3125995"/>
                  </a:cubicBezTo>
                  <a:cubicBezTo>
                    <a:pt x="3467024" y="3091217"/>
                    <a:pt x="3525939" y="4335168"/>
                    <a:pt x="0" y="3640317"/>
                  </a:cubicBezTo>
                  <a:cubicBezTo>
                    <a:pt x="-54846" y="2082774"/>
                    <a:pt x="69323" y="517959"/>
                    <a:pt x="0" y="0"/>
                  </a:cubicBezTo>
                  <a:close/>
                </a:path>
                <a:path w="6852119" h="3898020" stroke="0" extrusionOk="0">
                  <a:moveTo>
                    <a:pt x="0" y="0"/>
                  </a:moveTo>
                  <a:cubicBezTo>
                    <a:pt x="2288701" y="-69867"/>
                    <a:pt x="4058394" y="63979"/>
                    <a:pt x="6852119" y="0"/>
                  </a:cubicBezTo>
                  <a:cubicBezTo>
                    <a:pt x="7007114" y="725128"/>
                    <a:pt x="6847580" y="2363226"/>
                    <a:pt x="6852119" y="3125995"/>
                  </a:cubicBezTo>
                  <a:cubicBezTo>
                    <a:pt x="3440158" y="3065092"/>
                    <a:pt x="3340321" y="4180188"/>
                    <a:pt x="0" y="3640317"/>
                  </a:cubicBezTo>
                  <a:cubicBezTo>
                    <a:pt x="-13679" y="2572276"/>
                    <a:pt x="124305" y="1197721"/>
                    <a:pt x="0" y="0"/>
                  </a:cubicBezTo>
                  <a:close/>
                </a:path>
              </a:pathLst>
            </a:custGeom>
            <a:solidFill>
              <a:srgbClr val="FFFFCC"/>
            </a:solidFill>
            <a:ln w="28575">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7" name="TextBox 16">
              <a:extLst>
                <a:ext uri="{FF2B5EF4-FFF2-40B4-BE49-F238E27FC236}">
                  <a16:creationId xmlns:a16="http://schemas.microsoft.com/office/drawing/2014/main" xmlns="" id="{1EEA893B-3B87-42F9-720D-DDC95AC42EA5}"/>
                </a:ext>
              </a:extLst>
            </p:cNvPr>
            <p:cNvSpPr txBox="1"/>
            <p:nvPr/>
          </p:nvSpPr>
          <p:spPr>
            <a:xfrm>
              <a:off x="5034402" y="2146208"/>
              <a:ext cx="6722578" cy="584775"/>
            </a:xfrm>
            <a:prstGeom prst="rect">
              <a:avLst/>
            </a:prstGeom>
            <a:noFill/>
          </p:spPr>
          <p:txBody>
            <a:bodyPr wrap="square">
              <a:spAutoFit/>
            </a:bodyPr>
            <a:lstStyle/>
            <a:p>
              <a:pPr algn="just"/>
              <a:r>
                <a:rPr lang="en-US" sz="3200" b="1" dirty="0" err="1">
                  <a:solidFill>
                    <a:schemeClr val="tx2">
                      <a:lumMod val="75000"/>
                    </a:schemeClr>
                  </a:solidFill>
                </a:rPr>
                <a:t>Ngày</a:t>
              </a:r>
              <a:r>
                <a:rPr lang="en-US" sz="3200" b="1" dirty="0">
                  <a:solidFill>
                    <a:schemeClr val="tx2">
                      <a:lumMod val="75000"/>
                    </a:schemeClr>
                  </a:solidFill>
                </a:rPr>
                <a:t> </a:t>
              </a:r>
              <a:r>
                <a:rPr lang="en-US" sz="3200" b="1" dirty="0" err="1">
                  <a:solidFill>
                    <a:schemeClr val="tx2">
                      <a:lumMod val="75000"/>
                    </a:schemeClr>
                  </a:solidFill>
                </a:rPr>
                <a:t>hội</a:t>
              </a:r>
              <a:r>
                <a:rPr lang="en-US" sz="3200" b="1" dirty="0">
                  <a:solidFill>
                    <a:schemeClr val="tx2">
                      <a:lumMod val="75000"/>
                    </a:schemeClr>
                  </a:solidFill>
                </a:rPr>
                <a:t> </a:t>
              </a:r>
              <a:r>
                <a:rPr lang="en-US" sz="3200" b="1" dirty="0" err="1">
                  <a:solidFill>
                    <a:schemeClr val="tx2">
                      <a:lumMod val="75000"/>
                    </a:schemeClr>
                  </a:solidFill>
                </a:rPr>
                <a:t>kết</a:t>
              </a:r>
              <a:r>
                <a:rPr lang="en-US" sz="3200" b="1" dirty="0">
                  <a:solidFill>
                    <a:schemeClr val="tx2">
                      <a:lumMod val="75000"/>
                    </a:schemeClr>
                  </a:solidFill>
                </a:rPr>
                <a:t> </a:t>
              </a:r>
              <a:r>
                <a:rPr lang="en-US" sz="3200" b="1" dirty="0" err="1">
                  <a:solidFill>
                    <a:schemeClr val="tx2">
                      <a:lumMod val="75000"/>
                    </a:schemeClr>
                  </a:solidFill>
                </a:rPr>
                <a:t>thúc</a:t>
              </a:r>
              <a:r>
                <a:rPr lang="en-US" sz="3200" b="1" dirty="0">
                  <a:solidFill>
                    <a:schemeClr val="tx2">
                      <a:lumMod val="75000"/>
                    </a:schemeClr>
                  </a:solidFill>
                </a:rPr>
                <a:t> </a:t>
              </a:r>
              <a:r>
                <a:rPr lang="en-US" sz="3200" b="1" dirty="0" err="1">
                  <a:solidFill>
                    <a:schemeClr val="tx2">
                      <a:lumMod val="75000"/>
                    </a:schemeClr>
                  </a:solidFill>
                </a:rPr>
                <a:t>như</a:t>
              </a:r>
              <a:r>
                <a:rPr lang="en-US" sz="3200" b="1" dirty="0">
                  <a:solidFill>
                    <a:schemeClr val="tx2">
                      <a:lumMod val="75000"/>
                    </a:schemeClr>
                  </a:solidFill>
                </a:rPr>
                <a:t> </a:t>
              </a:r>
              <a:r>
                <a:rPr lang="en-US" sz="3200" b="1" dirty="0" err="1">
                  <a:solidFill>
                    <a:schemeClr val="tx2">
                      <a:lumMod val="75000"/>
                    </a:schemeClr>
                  </a:solidFill>
                </a:rPr>
                <a:t>thế</a:t>
              </a:r>
              <a:r>
                <a:rPr lang="en-US" sz="3200" b="1" dirty="0">
                  <a:solidFill>
                    <a:schemeClr val="tx2">
                      <a:lumMod val="75000"/>
                    </a:schemeClr>
                  </a:solidFill>
                </a:rPr>
                <a:t> </a:t>
              </a:r>
              <a:r>
                <a:rPr lang="en-US" sz="3200" b="1" dirty="0" err="1">
                  <a:solidFill>
                    <a:schemeClr val="tx2">
                      <a:lumMod val="75000"/>
                    </a:schemeClr>
                  </a:solidFill>
                </a:rPr>
                <a:t>nào</a:t>
              </a:r>
              <a:r>
                <a:rPr lang="en-US" sz="3200" b="1" dirty="0">
                  <a:solidFill>
                    <a:schemeClr val="tx2">
                      <a:lumMod val="75000"/>
                    </a:schemeClr>
                  </a:solidFill>
                </a:rPr>
                <a:t>?</a:t>
              </a:r>
            </a:p>
          </p:txBody>
        </p:sp>
      </p:grpSp>
      <p:sp>
        <p:nvSpPr>
          <p:cNvPr id="20" name="TextBox 19">
            <a:extLst>
              <a:ext uri="{FF2B5EF4-FFF2-40B4-BE49-F238E27FC236}">
                <a16:creationId xmlns:a16="http://schemas.microsoft.com/office/drawing/2014/main" xmlns="" id="{790E3749-2DC8-D51D-FAE3-F304AFFF8355}"/>
              </a:ext>
            </a:extLst>
          </p:cNvPr>
          <p:cNvSpPr txBox="1"/>
          <p:nvPr/>
        </p:nvSpPr>
        <p:spPr>
          <a:xfrm>
            <a:off x="4501311" y="2755002"/>
            <a:ext cx="7043685" cy="2554545"/>
          </a:xfrm>
          <a:prstGeom prst="rect">
            <a:avLst/>
          </a:prstGeom>
          <a:noFill/>
        </p:spPr>
        <p:txBody>
          <a:bodyPr wrap="square">
            <a:spAutoFit/>
          </a:bodyPr>
          <a:lstStyle/>
          <a:p>
            <a:pPr algn="just"/>
            <a:r>
              <a:rPr lang="en-US" sz="3200" dirty="0" err="1">
                <a:cs typeface="Calibri" panose="020F0502020204030204" pitchFamily="34" charset="0"/>
              </a:rPr>
              <a:t>Buổi</a:t>
            </a:r>
            <a:r>
              <a:rPr lang="en-US" sz="3200" dirty="0">
                <a:cs typeface="Calibri" panose="020F0502020204030204" pitchFamily="34" charset="0"/>
              </a:rPr>
              <a:t> </a:t>
            </a:r>
            <a:r>
              <a:rPr lang="en-US" sz="3200" dirty="0" err="1">
                <a:cs typeface="Calibri" panose="020F0502020204030204" pitchFamily="34" charset="0"/>
              </a:rPr>
              <a:t>lễ</a:t>
            </a:r>
            <a:r>
              <a:rPr lang="en-US" sz="3200" dirty="0">
                <a:cs typeface="Calibri" panose="020F0502020204030204" pitchFamily="34" charset="0"/>
              </a:rPr>
              <a:t> </a:t>
            </a:r>
            <a:r>
              <a:rPr lang="en-US" sz="3200" dirty="0" err="1">
                <a:cs typeface="Calibri" panose="020F0502020204030204" pitchFamily="34" charset="0"/>
              </a:rPr>
              <a:t>kết</a:t>
            </a:r>
            <a:r>
              <a:rPr lang="en-US" sz="3200" dirty="0">
                <a:cs typeface="Calibri" panose="020F0502020204030204" pitchFamily="34" charset="0"/>
              </a:rPr>
              <a:t> </a:t>
            </a:r>
            <a:r>
              <a:rPr lang="en-US" sz="3200" dirty="0" err="1">
                <a:cs typeface="Calibri" panose="020F0502020204030204" pitchFamily="34" charset="0"/>
              </a:rPr>
              <a:t>thúc</a:t>
            </a:r>
            <a:r>
              <a:rPr lang="en-US" sz="3200" dirty="0">
                <a:cs typeface="Calibri" panose="020F0502020204030204" pitchFamily="34" charset="0"/>
              </a:rPr>
              <a:t>, </a:t>
            </a:r>
            <a:r>
              <a:rPr lang="en-US" sz="3200" dirty="0" err="1">
                <a:cs typeface="Calibri" panose="020F0502020204030204" pitchFamily="34" charset="0"/>
              </a:rPr>
              <a:t>đại</a:t>
            </a:r>
            <a:r>
              <a:rPr lang="en-US" sz="3200" dirty="0">
                <a:cs typeface="Calibri" panose="020F0502020204030204" pitchFamily="34" charset="0"/>
              </a:rPr>
              <a:t> </a:t>
            </a:r>
            <a:r>
              <a:rPr lang="en-US" sz="3200" dirty="0" err="1">
                <a:cs typeface="Calibri" panose="020F0502020204030204" pitchFamily="34" charset="0"/>
              </a:rPr>
              <a:t>diện</a:t>
            </a:r>
            <a:r>
              <a:rPr lang="en-US" sz="3200" dirty="0">
                <a:cs typeface="Calibri" panose="020F0502020204030204" pitchFamily="34" charset="0"/>
              </a:rPr>
              <a:t> ban </a:t>
            </a:r>
            <a:r>
              <a:rPr lang="en-US" sz="3200" dirty="0" err="1">
                <a:cs typeface="Calibri" panose="020F0502020204030204" pitchFamily="34" charset="0"/>
              </a:rPr>
              <a:t>giám</a:t>
            </a:r>
            <a:r>
              <a:rPr lang="en-US" sz="3200" dirty="0">
                <a:cs typeface="Calibri" panose="020F0502020204030204" pitchFamily="34" charset="0"/>
              </a:rPr>
              <a:t> </a:t>
            </a:r>
            <a:r>
              <a:rPr lang="en-US" sz="3200" dirty="0" err="1">
                <a:cs typeface="Calibri" panose="020F0502020204030204" pitchFamily="34" charset="0"/>
              </a:rPr>
              <a:t>hiệu</a:t>
            </a:r>
            <a:r>
              <a:rPr lang="en-US" sz="3200" dirty="0">
                <a:cs typeface="Calibri" panose="020F0502020204030204" pitchFamily="34" charset="0"/>
              </a:rPr>
              <a:t> </a:t>
            </a:r>
            <a:r>
              <a:rPr lang="en-US" sz="3200" dirty="0" err="1">
                <a:cs typeface="Calibri" panose="020F0502020204030204" pitchFamily="34" charset="0"/>
              </a:rPr>
              <a:t>phát</a:t>
            </a:r>
            <a:r>
              <a:rPr lang="en-US" sz="3200" dirty="0">
                <a:cs typeface="Calibri" panose="020F0502020204030204" pitchFamily="34" charset="0"/>
              </a:rPr>
              <a:t> </a:t>
            </a:r>
            <a:r>
              <a:rPr lang="en-US" sz="3200" dirty="0" err="1">
                <a:cs typeface="Calibri" panose="020F0502020204030204" pitchFamily="34" charset="0"/>
              </a:rPr>
              <a:t>biểu</a:t>
            </a:r>
            <a:r>
              <a:rPr lang="en-US" sz="3200" dirty="0">
                <a:cs typeface="Calibri" panose="020F0502020204030204" pitchFamily="34" charset="0"/>
              </a:rPr>
              <a:t>. </a:t>
            </a:r>
            <a:r>
              <a:rPr lang="en-US" sz="3200" dirty="0" err="1">
                <a:cs typeface="Calibri" panose="020F0502020204030204" pitchFamily="34" charset="0"/>
              </a:rPr>
              <a:t>Lòi</a:t>
            </a:r>
            <a:r>
              <a:rPr lang="en-US" sz="3200" dirty="0">
                <a:cs typeface="Calibri" panose="020F0502020204030204" pitchFamily="34" charset="0"/>
              </a:rPr>
              <a:t> </a:t>
            </a:r>
            <a:r>
              <a:rPr lang="en-US" sz="3200" dirty="0" err="1">
                <a:cs typeface="Calibri" panose="020F0502020204030204" pitchFamily="34" charset="0"/>
              </a:rPr>
              <a:t>của</a:t>
            </a:r>
            <a:r>
              <a:rPr lang="en-US" sz="3200" dirty="0">
                <a:cs typeface="Calibri" panose="020F0502020204030204" pitchFamily="34" charset="0"/>
              </a:rPr>
              <a:t> </a:t>
            </a:r>
            <a:r>
              <a:rPr lang="en-US" sz="3200" dirty="0" err="1">
                <a:cs typeface="Calibri" panose="020F0502020204030204" pitchFamily="34" charset="0"/>
              </a:rPr>
              <a:t>thầy</a:t>
            </a:r>
            <a:r>
              <a:rPr lang="en-US" sz="3200" dirty="0">
                <a:cs typeface="Calibri" panose="020F0502020204030204" pitchFamily="34" charset="0"/>
              </a:rPr>
              <a:t> </a:t>
            </a:r>
            <a:r>
              <a:rPr lang="en-US" sz="3200" dirty="0" err="1">
                <a:cs typeface="Calibri" panose="020F0502020204030204" pitchFamily="34" charset="0"/>
              </a:rPr>
              <a:t>ấm</a:t>
            </a:r>
            <a:r>
              <a:rPr lang="en-US" sz="3200" dirty="0">
                <a:cs typeface="Calibri" panose="020F0502020204030204" pitchFamily="34" charset="0"/>
              </a:rPr>
              <a:t> </a:t>
            </a:r>
            <a:r>
              <a:rPr lang="en-US" sz="3200" dirty="0" err="1">
                <a:cs typeface="Calibri" panose="020F0502020204030204" pitchFamily="34" charset="0"/>
              </a:rPr>
              <a:t>áp</a:t>
            </a:r>
            <a:r>
              <a:rPr lang="en-US" sz="3200" dirty="0">
                <a:cs typeface="Calibri" panose="020F0502020204030204" pitchFamily="34" charset="0"/>
              </a:rPr>
              <a:t> </a:t>
            </a:r>
            <a:r>
              <a:rPr lang="en-US" sz="3200" dirty="0" err="1">
                <a:cs typeface="Calibri" panose="020F0502020204030204" pitchFamily="34" charset="0"/>
              </a:rPr>
              <a:t>khiến</a:t>
            </a:r>
            <a:r>
              <a:rPr lang="en-US" sz="3200" dirty="0">
                <a:cs typeface="Calibri" panose="020F0502020204030204" pitchFamily="34" charset="0"/>
              </a:rPr>
              <a:t> </a:t>
            </a:r>
            <a:r>
              <a:rPr lang="en-US" sz="3200" dirty="0" err="1">
                <a:cs typeface="Calibri" panose="020F0502020204030204" pitchFamily="34" charset="0"/>
              </a:rPr>
              <a:t>chúng</a:t>
            </a:r>
            <a:r>
              <a:rPr lang="en-US" sz="3200" dirty="0">
                <a:cs typeface="Calibri" panose="020F0502020204030204" pitchFamily="34" charset="0"/>
              </a:rPr>
              <a:t> </a:t>
            </a:r>
            <a:r>
              <a:rPr lang="en-US" sz="3200" dirty="0" err="1">
                <a:cs typeface="Calibri" panose="020F0502020204030204" pitchFamily="34" charset="0"/>
              </a:rPr>
              <a:t>em</a:t>
            </a:r>
            <a:r>
              <a:rPr lang="en-US" sz="3200" dirty="0">
                <a:cs typeface="Calibri" panose="020F0502020204030204" pitchFamily="34" charset="0"/>
              </a:rPr>
              <a:t> </a:t>
            </a:r>
            <a:r>
              <a:rPr lang="en-US" sz="3200" dirty="0" err="1">
                <a:cs typeface="Calibri" panose="020F0502020204030204" pitchFamily="34" charset="0"/>
              </a:rPr>
              <a:t>trân</a:t>
            </a:r>
            <a:r>
              <a:rPr lang="en-US" sz="3200" dirty="0">
                <a:cs typeface="Calibri" panose="020F0502020204030204" pitchFamily="34" charset="0"/>
              </a:rPr>
              <a:t> </a:t>
            </a:r>
            <a:r>
              <a:rPr lang="en-US" sz="3200" dirty="0" err="1">
                <a:cs typeface="Calibri" panose="020F0502020204030204" pitchFamily="34" charset="0"/>
              </a:rPr>
              <a:t>trọng</a:t>
            </a:r>
            <a:r>
              <a:rPr lang="en-US" sz="3200" dirty="0">
                <a:cs typeface="Calibri" panose="020F0502020204030204" pitchFamily="34" charset="0"/>
              </a:rPr>
              <a:t> </a:t>
            </a:r>
            <a:r>
              <a:rPr lang="en-US" sz="3200" dirty="0" err="1">
                <a:cs typeface="Calibri" panose="020F0502020204030204" pitchFamily="34" charset="0"/>
              </a:rPr>
              <a:t>công</a:t>
            </a:r>
            <a:r>
              <a:rPr lang="en-US" sz="3200" dirty="0">
                <a:cs typeface="Calibri" panose="020F0502020204030204" pitchFamily="34" charset="0"/>
              </a:rPr>
              <a:t> </a:t>
            </a:r>
            <a:r>
              <a:rPr lang="en-US" sz="3200" dirty="0" err="1">
                <a:cs typeface="Calibri" panose="020F0502020204030204" pitchFamily="34" charset="0"/>
              </a:rPr>
              <a:t>lao</a:t>
            </a:r>
            <a:r>
              <a:rPr lang="en-US" sz="3200" dirty="0">
                <a:cs typeface="Calibri" panose="020F0502020204030204" pitchFamily="34" charset="0"/>
              </a:rPr>
              <a:t> </a:t>
            </a:r>
            <a:r>
              <a:rPr lang="en-US" sz="3200" dirty="0" err="1">
                <a:cs typeface="Calibri" panose="020F0502020204030204" pitchFamily="34" charset="0"/>
              </a:rPr>
              <a:t>cuat</a:t>
            </a:r>
            <a:r>
              <a:rPr lang="en-US" sz="3200" dirty="0">
                <a:cs typeface="Calibri" panose="020F0502020204030204" pitchFamily="34" charset="0"/>
              </a:rPr>
              <a:t> </a:t>
            </a:r>
            <a:r>
              <a:rPr lang="en-US" sz="3200" dirty="0" err="1">
                <a:cs typeface="Calibri" panose="020F0502020204030204" pitchFamily="34" charset="0"/>
              </a:rPr>
              <a:t>thầy</a:t>
            </a:r>
            <a:r>
              <a:rPr lang="en-US" sz="3200" dirty="0">
                <a:cs typeface="Calibri" panose="020F0502020204030204" pitchFamily="34" charset="0"/>
              </a:rPr>
              <a:t>, </a:t>
            </a:r>
            <a:r>
              <a:rPr lang="en-US" sz="3200" dirty="0" err="1">
                <a:cs typeface="Calibri" panose="020F0502020204030204" pitchFamily="34" charset="0"/>
              </a:rPr>
              <a:t>cô</a:t>
            </a:r>
            <a:r>
              <a:rPr lang="en-US" sz="3200" dirty="0">
                <a:cs typeface="Calibri" panose="020F0502020204030204" pitchFamily="34" charset="0"/>
              </a:rPr>
              <a:t> </a:t>
            </a:r>
            <a:r>
              <a:rPr lang="en-US" sz="3200" dirty="0" err="1">
                <a:cs typeface="Calibri" panose="020F0502020204030204" pitchFamily="34" charset="0"/>
              </a:rPr>
              <a:t>giáo</a:t>
            </a:r>
            <a:r>
              <a:rPr lang="en-US" sz="3200" dirty="0">
                <a:cs typeface="Calibri" panose="020F0502020204030204" pitchFamily="34" charset="0"/>
              </a:rPr>
              <a:t>. </a:t>
            </a:r>
            <a:r>
              <a:rPr lang="en-US" sz="3200" dirty="0" err="1">
                <a:cs typeface="Calibri" panose="020F0502020204030204" pitchFamily="34" charset="0"/>
              </a:rPr>
              <a:t>Người</a:t>
            </a:r>
            <a:r>
              <a:rPr lang="en-US" sz="3200" dirty="0">
                <a:cs typeface="Calibri" panose="020F0502020204030204" pitchFamily="34" charset="0"/>
              </a:rPr>
              <a:t> </a:t>
            </a:r>
            <a:r>
              <a:rPr lang="en-US" sz="3200" dirty="0" err="1">
                <a:cs typeface="Calibri" panose="020F0502020204030204" pitchFamily="34" charset="0"/>
              </a:rPr>
              <a:t>mà</a:t>
            </a:r>
            <a:r>
              <a:rPr lang="en-US" sz="3200" dirty="0">
                <a:cs typeface="Calibri" panose="020F0502020204030204" pitchFamily="34" charset="0"/>
              </a:rPr>
              <a:t> </a:t>
            </a:r>
            <a:r>
              <a:rPr lang="en-US" sz="3200" dirty="0" err="1">
                <a:cs typeface="Calibri" panose="020F0502020204030204" pitchFamily="34" charset="0"/>
              </a:rPr>
              <a:t>trên</a:t>
            </a:r>
            <a:r>
              <a:rPr lang="en-US" sz="3200" dirty="0">
                <a:cs typeface="Calibri" panose="020F0502020204030204" pitchFamily="34" charset="0"/>
              </a:rPr>
              <a:t> </a:t>
            </a:r>
            <a:r>
              <a:rPr lang="en-US" sz="3200" dirty="0" err="1">
                <a:cs typeface="Calibri" panose="020F0502020204030204" pitchFamily="34" charset="0"/>
              </a:rPr>
              <a:t>hành</a:t>
            </a:r>
            <a:r>
              <a:rPr lang="en-US" sz="3200" dirty="0">
                <a:cs typeface="Calibri" panose="020F0502020204030204" pitchFamily="34" charset="0"/>
              </a:rPr>
              <a:t> </a:t>
            </a:r>
            <a:r>
              <a:rPr lang="en-US" sz="3200" dirty="0" err="1">
                <a:cs typeface="Calibri" panose="020F0502020204030204" pitchFamily="34" charset="0"/>
              </a:rPr>
              <a:t>trình</a:t>
            </a:r>
            <a:r>
              <a:rPr lang="en-US" sz="3200" dirty="0">
                <a:cs typeface="Calibri" panose="020F0502020204030204" pitchFamily="34" charset="0"/>
              </a:rPr>
              <a:t> </a:t>
            </a:r>
            <a:r>
              <a:rPr lang="en-US" sz="3200" dirty="0" err="1">
                <a:cs typeface="Calibri" panose="020F0502020204030204" pitchFamily="34" charset="0"/>
              </a:rPr>
              <a:t>truyện</a:t>
            </a:r>
            <a:r>
              <a:rPr lang="en-US" sz="3200" dirty="0">
                <a:cs typeface="Calibri" panose="020F0502020204030204" pitchFamily="34" charset="0"/>
              </a:rPr>
              <a:t> </a:t>
            </a:r>
            <a:r>
              <a:rPr lang="en-US" sz="3200" dirty="0" err="1">
                <a:cs typeface="Calibri" panose="020F0502020204030204" pitchFamily="34" charset="0"/>
              </a:rPr>
              <a:t>thụ</a:t>
            </a:r>
            <a:r>
              <a:rPr lang="en-US" sz="3200" dirty="0">
                <a:cs typeface="Calibri" panose="020F0502020204030204" pitchFamily="34" charset="0"/>
              </a:rPr>
              <a:t> tri </a:t>
            </a:r>
            <a:r>
              <a:rPr lang="en-US" sz="3200" dirty="0" err="1">
                <a:cs typeface="Calibri" panose="020F0502020204030204" pitchFamily="34" charset="0"/>
              </a:rPr>
              <a:t>thức</a:t>
            </a:r>
            <a:r>
              <a:rPr lang="en-US" sz="3200" dirty="0">
                <a:cs typeface="Calibri" panose="020F0502020204030204" pitchFamily="34" charset="0"/>
              </a:rPr>
              <a:t> </a:t>
            </a:r>
            <a:r>
              <a:rPr lang="en-US" sz="3200" dirty="0" err="1">
                <a:cs typeface="Calibri" panose="020F0502020204030204" pitchFamily="34" charset="0"/>
              </a:rPr>
              <a:t>cho</a:t>
            </a:r>
            <a:r>
              <a:rPr lang="en-US" sz="3200" dirty="0">
                <a:cs typeface="Calibri" panose="020F0502020204030204" pitchFamily="34" charset="0"/>
              </a:rPr>
              <a:t> </a:t>
            </a:r>
            <a:r>
              <a:rPr lang="en-US" sz="3200" dirty="0" err="1">
                <a:cs typeface="Calibri" panose="020F0502020204030204" pitchFamily="34" charset="0"/>
              </a:rPr>
              <a:t>chúng</a:t>
            </a:r>
            <a:r>
              <a:rPr lang="en-US" sz="3200" dirty="0">
                <a:cs typeface="Calibri" panose="020F0502020204030204" pitchFamily="34" charset="0"/>
              </a:rPr>
              <a:t> </a:t>
            </a:r>
            <a:r>
              <a:rPr lang="en-US" sz="3200" dirty="0" err="1">
                <a:cs typeface="Calibri" panose="020F0502020204030204" pitchFamily="34" charset="0"/>
              </a:rPr>
              <a:t>em</a:t>
            </a:r>
            <a:r>
              <a:rPr lang="en-US" sz="3200" dirty="0">
                <a:cs typeface="Calibri" panose="020F0502020204030204" pitchFamily="34" charset="0"/>
              </a:rPr>
              <a:t>.</a:t>
            </a:r>
          </a:p>
        </p:txBody>
      </p:sp>
    </p:spTree>
    <p:extLst>
      <p:ext uri="{BB962C8B-B14F-4D97-AF65-F5344CB8AC3E}">
        <p14:creationId xmlns:p14="http://schemas.microsoft.com/office/powerpoint/2010/main" val="999213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906</Words>
  <Application>Microsoft Office PowerPoint</Application>
  <PresentationFormat>Widescreen</PresentationFormat>
  <Paragraphs>66</Paragraphs>
  <Slides>17</Slides>
  <Notes>2</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Calibri</vt:lpstr>
      <vt:lpstr>Calibri Light</vt:lpstr>
      <vt:lpstr>iCiel Pony</vt:lpstr>
      <vt:lpstr>LNTH-LuoLuoNotangYuanTi 1</vt:lpstr>
      <vt:lpstr>Pattaya</vt:lpstr>
      <vt:lpstr>UTM Duepuntozero</vt:lpstr>
      <vt:lpstr>UTM Edwardian</vt:lpstr>
      <vt:lpstr>UTM Showcard</vt:lpstr>
      <vt:lpstr>UVN Banh Mi</vt:lpstr>
      <vt:lpstr>杨任东竹石体-Semibold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cp:revision>
  <dcterms:created xsi:type="dcterms:W3CDTF">2024-01-08T08:09:04Z</dcterms:created>
  <dcterms:modified xsi:type="dcterms:W3CDTF">2024-01-08T08:09:16Z</dcterms:modified>
</cp:coreProperties>
</file>